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1"/>
    <p:sldMasterId id="2147483930" r:id="rId2"/>
    <p:sldMasterId id="2147483939" r:id="rId3"/>
    <p:sldMasterId id="2147483949" r:id="rId4"/>
    <p:sldMasterId id="2147483961" r:id="rId5"/>
    <p:sldMasterId id="2147483973" r:id="rId6"/>
    <p:sldMasterId id="2147483983" r:id="rId7"/>
    <p:sldMasterId id="2147483995" r:id="rId8"/>
    <p:sldMasterId id="2147484007" r:id="rId9"/>
    <p:sldMasterId id="2147484019" r:id="rId10"/>
    <p:sldMasterId id="2147484031" r:id="rId11"/>
  </p:sldMasterIdLst>
  <p:notesMasterIdLst>
    <p:notesMasterId r:id="rId85"/>
  </p:notesMasterIdLst>
  <p:handoutMasterIdLst>
    <p:handoutMasterId r:id="rId86"/>
  </p:handoutMasterIdLst>
  <p:sldIdLst>
    <p:sldId id="454" r:id="rId12"/>
    <p:sldId id="442" r:id="rId13"/>
    <p:sldId id="443" r:id="rId14"/>
    <p:sldId id="444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8" r:id="rId27"/>
    <p:sldId id="440" r:id="rId28"/>
    <p:sldId id="446" r:id="rId29"/>
    <p:sldId id="441" r:id="rId30"/>
    <p:sldId id="428" r:id="rId31"/>
    <p:sldId id="272" r:id="rId32"/>
    <p:sldId id="273" r:id="rId33"/>
    <p:sldId id="275" r:id="rId34"/>
    <p:sldId id="350" r:id="rId35"/>
    <p:sldId id="372" r:id="rId36"/>
    <p:sldId id="293" r:id="rId37"/>
    <p:sldId id="341" r:id="rId38"/>
    <p:sldId id="420" r:id="rId39"/>
    <p:sldId id="294" r:id="rId40"/>
    <p:sldId id="342" r:id="rId41"/>
    <p:sldId id="296" r:id="rId42"/>
    <p:sldId id="451" r:id="rId43"/>
    <p:sldId id="453" r:id="rId44"/>
    <p:sldId id="452" r:id="rId45"/>
    <p:sldId id="297" r:id="rId46"/>
    <p:sldId id="378" r:id="rId47"/>
    <p:sldId id="375" r:id="rId48"/>
    <p:sldId id="377" r:id="rId49"/>
    <p:sldId id="379" r:id="rId50"/>
    <p:sldId id="426" r:id="rId51"/>
    <p:sldId id="427" r:id="rId52"/>
    <p:sldId id="411" r:id="rId53"/>
    <p:sldId id="302" r:id="rId54"/>
    <p:sldId id="344" r:id="rId55"/>
    <p:sldId id="304" r:id="rId56"/>
    <p:sldId id="305" r:id="rId57"/>
    <p:sldId id="306" r:id="rId58"/>
    <p:sldId id="307" r:id="rId59"/>
    <p:sldId id="309" r:id="rId60"/>
    <p:sldId id="425" r:id="rId61"/>
    <p:sldId id="312" r:id="rId62"/>
    <p:sldId id="315" r:id="rId63"/>
    <p:sldId id="316" r:id="rId64"/>
    <p:sldId id="317" r:id="rId65"/>
    <p:sldId id="449" r:id="rId66"/>
    <p:sldId id="384" r:id="rId67"/>
    <p:sldId id="385" r:id="rId68"/>
    <p:sldId id="388" r:id="rId69"/>
    <p:sldId id="414" r:id="rId70"/>
    <p:sldId id="389" r:id="rId71"/>
    <p:sldId id="390" r:id="rId72"/>
    <p:sldId id="391" r:id="rId73"/>
    <p:sldId id="396" r:id="rId74"/>
    <p:sldId id="398" r:id="rId75"/>
    <p:sldId id="416" r:id="rId76"/>
    <p:sldId id="415" r:id="rId77"/>
    <p:sldId id="421" r:id="rId78"/>
    <p:sldId id="422" r:id="rId79"/>
    <p:sldId id="423" r:id="rId80"/>
    <p:sldId id="400" r:id="rId81"/>
    <p:sldId id="405" r:id="rId82"/>
    <p:sldId id="406" r:id="rId83"/>
    <p:sldId id="456" r:id="rId84"/>
  </p:sldIdLst>
  <p:sldSz cx="9906000" cy="6858000" type="A4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3333"/>
    <a:srgbClr val="0000FF"/>
    <a:srgbClr val="003300"/>
    <a:srgbClr val="339933"/>
    <a:srgbClr val="FF3300"/>
    <a:srgbClr val="CC6600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8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1500" y="11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16218"/>
    </p:cViewPr>
  </p:sorterViewPr>
  <p:notesViewPr>
    <p:cSldViewPr showGuides="1">
      <p:cViewPr varScale="1">
        <p:scale>
          <a:sx n="82" d="100"/>
          <a:sy n="82" d="100"/>
        </p:scale>
        <p:origin x="3756" y="78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tableStyles" Target="tableStyles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D6588-5335-4747-BBE7-23DFC6FA79BA}" type="doc">
      <dgm:prSet loTypeId="urn:microsoft.com/office/officeart/2005/8/layout/vList2" loCatId="list" qsTypeId="urn:microsoft.com/office/officeart/2005/8/quickstyle/3d2" qsCatId="3D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962F0763-7ABC-4E74-8422-F3226D44C921}">
      <dgm:prSet/>
      <dgm:spPr/>
      <dgm:t>
        <a:bodyPr/>
        <a:lstStyle/>
        <a:p>
          <a:pPr rtl="0"/>
          <a:r>
            <a:rPr lang="en-US" dirty="0" smtClean="0"/>
            <a:t>Muslim Community Center, Chicago</a:t>
          </a:r>
          <a:endParaRPr lang="en-US" dirty="0"/>
        </a:p>
      </dgm:t>
    </dgm:pt>
    <dgm:pt modelId="{3C6ED430-01FE-4F2B-BD7F-99A2DF55442A}" type="parTrans" cxnId="{3EB3BF02-6F08-46BC-8577-F4F619F7D5FF}">
      <dgm:prSet/>
      <dgm:spPr/>
      <dgm:t>
        <a:bodyPr/>
        <a:lstStyle/>
        <a:p>
          <a:endParaRPr lang="en-US"/>
        </a:p>
      </dgm:t>
    </dgm:pt>
    <dgm:pt modelId="{E3B61FE3-25EE-48A5-807D-7BFAAB071C80}" type="sibTrans" cxnId="{3EB3BF02-6F08-46BC-8577-F4F619F7D5FF}">
      <dgm:prSet/>
      <dgm:spPr/>
      <dgm:t>
        <a:bodyPr/>
        <a:lstStyle/>
        <a:p>
          <a:endParaRPr lang="en-US"/>
        </a:p>
      </dgm:t>
    </dgm:pt>
    <dgm:pt modelId="{EE68B01E-A23D-4BB9-A54E-F85A6B081D32}">
      <dgm:prSet/>
      <dgm:spPr/>
      <dgm:t>
        <a:bodyPr/>
        <a:lstStyle/>
        <a:p>
          <a:pPr rtl="0"/>
          <a:r>
            <a:rPr lang="en-US" dirty="0" smtClean="0"/>
            <a:t>IIF at Elgin</a:t>
          </a:r>
          <a:endParaRPr lang="en-US" dirty="0"/>
        </a:p>
      </dgm:t>
    </dgm:pt>
    <dgm:pt modelId="{D616BEC6-9338-4C24-BAED-B14843458486}" type="parTrans" cxnId="{865F6661-D6A6-40FA-B245-6ACB0C453492}">
      <dgm:prSet/>
      <dgm:spPr/>
      <dgm:t>
        <a:bodyPr/>
        <a:lstStyle/>
        <a:p>
          <a:endParaRPr lang="en-US"/>
        </a:p>
      </dgm:t>
    </dgm:pt>
    <dgm:pt modelId="{60E3C6BB-1F17-452B-A014-1D108B76FC2D}" type="sibTrans" cxnId="{865F6661-D6A6-40FA-B245-6ACB0C453492}">
      <dgm:prSet/>
      <dgm:spPr/>
      <dgm:t>
        <a:bodyPr/>
        <a:lstStyle/>
        <a:p>
          <a:endParaRPr lang="en-US"/>
        </a:p>
      </dgm:t>
    </dgm:pt>
    <dgm:pt modelId="{4712AD0B-8762-40C8-B740-D59E00F08EAF}">
      <dgm:prSet/>
      <dgm:spPr/>
      <dgm:t>
        <a:bodyPr/>
        <a:lstStyle/>
        <a:p>
          <a:pPr rtl="0"/>
          <a:r>
            <a:rPr lang="en-US" dirty="0" smtClean="0"/>
            <a:t>Islamic Center, Chicago</a:t>
          </a:r>
          <a:endParaRPr lang="en-US" dirty="0"/>
        </a:p>
      </dgm:t>
    </dgm:pt>
    <dgm:pt modelId="{A4D8F2D1-79AB-4FD9-9F39-C84898104431}" type="parTrans" cxnId="{BA112418-0D8F-4813-862D-C0255299645B}">
      <dgm:prSet/>
      <dgm:spPr/>
      <dgm:t>
        <a:bodyPr/>
        <a:lstStyle/>
        <a:p>
          <a:endParaRPr lang="en-US"/>
        </a:p>
      </dgm:t>
    </dgm:pt>
    <dgm:pt modelId="{8EE16128-4DA8-498A-881C-1EE98702EC06}" type="sibTrans" cxnId="{BA112418-0D8F-4813-862D-C0255299645B}">
      <dgm:prSet/>
      <dgm:spPr/>
      <dgm:t>
        <a:bodyPr/>
        <a:lstStyle/>
        <a:p>
          <a:endParaRPr lang="en-US"/>
        </a:p>
      </dgm:t>
    </dgm:pt>
    <dgm:pt modelId="{D0DF33BD-EE10-4F98-BCE1-E8700D16BB42}">
      <dgm:prSet/>
      <dgm:spPr/>
      <dgm:t>
        <a:bodyPr/>
        <a:lstStyle/>
        <a:p>
          <a:pPr rtl="0"/>
          <a:r>
            <a:rPr lang="en-US" dirty="0" err="1" smtClean="0"/>
            <a:t>Jame</a:t>
          </a:r>
          <a:r>
            <a:rPr lang="en-US" dirty="0" smtClean="0"/>
            <a:t>’ Masjid, Chicago</a:t>
          </a:r>
          <a:endParaRPr lang="en-US" dirty="0"/>
        </a:p>
      </dgm:t>
    </dgm:pt>
    <dgm:pt modelId="{1C5E4248-C1F8-4825-B9AB-A1B5E1239D83}" type="parTrans" cxnId="{2AE43C4B-5CE4-4693-B140-1A42A2901B8B}">
      <dgm:prSet/>
      <dgm:spPr/>
      <dgm:t>
        <a:bodyPr/>
        <a:lstStyle/>
        <a:p>
          <a:endParaRPr lang="en-US"/>
        </a:p>
      </dgm:t>
    </dgm:pt>
    <dgm:pt modelId="{EA4A867F-0A87-4EC4-9F45-C98692284E47}" type="sibTrans" cxnId="{2AE43C4B-5CE4-4693-B140-1A42A2901B8B}">
      <dgm:prSet/>
      <dgm:spPr/>
      <dgm:t>
        <a:bodyPr/>
        <a:lstStyle/>
        <a:p>
          <a:endParaRPr lang="en-US"/>
        </a:p>
      </dgm:t>
    </dgm:pt>
    <dgm:pt modelId="{0C52639F-7A22-430E-BB7C-45BD0418F12C}">
      <dgm:prSet/>
      <dgm:spPr/>
      <dgm:t>
        <a:bodyPr/>
        <a:lstStyle/>
        <a:p>
          <a:pPr rtl="0"/>
          <a:r>
            <a:rPr lang="en-US" dirty="0" err="1" smtClean="0"/>
            <a:t>Northside</a:t>
          </a:r>
          <a:r>
            <a:rPr lang="en-US" dirty="0" smtClean="0"/>
            <a:t> Mosque, Chicago</a:t>
          </a:r>
          <a:endParaRPr lang="en-US" dirty="0"/>
        </a:p>
      </dgm:t>
    </dgm:pt>
    <dgm:pt modelId="{55FDE1A6-3A70-4DEC-B6BF-779B43F071FE}" type="parTrans" cxnId="{06F3CBDB-174D-4F65-AC76-5D788EF213E7}">
      <dgm:prSet/>
      <dgm:spPr/>
      <dgm:t>
        <a:bodyPr/>
        <a:lstStyle/>
        <a:p>
          <a:endParaRPr lang="en-US"/>
        </a:p>
      </dgm:t>
    </dgm:pt>
    <dgm:pt modelId="{7CD9DD5A-85A1-4495-BC2D-C58DA62FE826}" type="sibTrans" cxnId="{06F3CBDB-174D-4F65-AC76-5D788EF213E7}">
      <dgm:prSet/>
      <dgm:spPr/>
      <dgm:t>
        <a:bodyPr/>
        <a:lstStyle/>
        <a:p>
          <a:endParaRPr lang="en-US"/>
        </a:p>
      </dgm:t>
    </dgm:pt>
    <dgm:pt modelId="{EE8083FE-B1D8-433C-B969-E4E141A4D531}">
      <dgm:prSet/>
      <dgm:spPr/>
      <dgm:t>
        <a:bodyPr/>
        <a:lstStyle/>
        <a:p>
          <a:pPr rtl="0"/>
          <a:r>
            <a:rPr lang="en-US" dirty="0" smtClean="0"/>
            <a:t>Masjid </a:t>
          </a:r>
          <a:r>
            <a:rPr lang="en-US" dirty="0" err="1" smtClean="0"/>
            <a:t>Hameedia</a:t>
          </a:r>
          <a:r>
            <a:rPr lang="en-US" dirty="0" smtClean="0"/>
            <a:t>, Chicago</a:t>
          </a:r>
          <a:endParaRPr lang="en-US" dirty="0"/>
        </a:p>
      </dgm:t>
    </dgm:pt>
    <dgm:pt modelId="{E567304E-0E1B-4E1E-9F4B-B5ADC5C90304}" type="parTrans" cxnId="{EB86CBBD-A9B9-42E2-B396-190844EBCA36}">
      <dgm:prSet/>
      <dgm:spPr/>
      <dgm:t>
        <a:bodyPr/>
        <a:lstStyle/>
        <a:p>
          <a:endParaRPr lang="en-US"/>
        </a:p>
      </dgm:t>
    </dgm:pt>
    <dgm:pt modelId="{6C0081C9-7134-4FE3-9799-2EB30020E27F}" type="sibTrans" cxnId="{EB86CBBD-A9B9-42E2-B396-190844EBCA36}">
      <dgm:prSet/>
      <dgm:spPr/>
      <dgm:t>
        <a:bodyPr/>
        <a:lstStyle/>
        <a:p>
          <a:endParaRPr lang="en-US"/>
        </a:p>
      </dgm:t>
    </dgm:pt>
    <dgm:pt modelId="{FF5CDD7E-53E8-462A-81B4-9EA5C770484B}">
      <dgm:prSet/>
      <dgm:spPr/>
      <dgm:t>
        <a:bodyPr/>
        <a:lstStyle/>
        <a:p>
          <a:pPr rtl="0"/>
          <a:r>
            <a:rPr lang="en-US" dirty="0" smtClean="0"/>
            <a:t>Masjid e </a:t>
          </a:r>
          <a:r>
            <a:rPr lang="en-US" dirty="0" err="1" smtClean="0"/>
            <a:t>Rahmat</a:t>
          </a:r>
          <a:r>
            <a:rPr lang="en-US" dirty="0" smtClean="0"/>
            <a:t>, Chicago</a:t>
          </a:r>
          <a:endParaRPr lang="en-US" dirty="0"/>
        </a:p>
      </dgm:t>
    </dgm:pt>
    <dgm:pt modelId="{CD0B8757-3ACB-43BE-8B39-FED060C094C2}" type="parTrans" cxnId="{1C5771A5-726F-4795-9856-F3461ACFF787}">
      <dgm:prSet/>
      <dgm:spPr/>
      <dgm:t>
        <a:bodyPr/>
        <a:lstStyle/>
        <a:p>
          <a:endParaRPr lang="en-US"/>
        </a:p>
      </dgm:t>
    </dgm:pt>
    <dgm:pt modelId="{8021671D-2ADC-4B0B-9BCC-1276AABAC89F}" type="sibTrans" cxnId="{1C5771A5-726F-4795-9856-F3461ACFF787}">
      <dgm:prSet/>
      <dgm:spPr/>
      <dgm:t>
        <a:bodyPr/>
        <a:lstStyle/>
        <a:p>
          <a:endParaRPr lang="en-US"/>
        </a:p>
      </dgm:t>
    </dgm:pt>
    <dgm:pt modelId="{544F3B2A-D226-449A-9C97-9D406D92EC84}">
      <dgm:prSet/>
      <dgm:spPr/>
      <dgm:t>
        <a:bodyPr/>
        <a:lstStyle/>
        <a:p>
          <a:pPr rtl="0"/>
          <a:r>
            <a:rPr lang="en-US" dirty="0" smtClean="0"/>
            <a:t>Masjid e </a:t>
          </a:r>
          <a:r>
            <a:rPr lang="en-US" dirty="0" err="1" smtClean="0"/>
            <a:t>Noor</a:t>
          </a:r>
          <a:r>
            <a:rPr lang="en-US" dirty="0" smtClean="0"/>
            <a:t>, Chicago</a:t>
          </a:r>
          <a:endParaRPr lang="en-US" dirty="0"/>
        </a:p>
      </dgm:t>
    </dgm:pt>
    <dgm:pt modelId="{700352DE-D9CE-4828-9A42-A6F4FCCB7D07}" type="parTrans" cxnId="{4641BBCF-0393-4FE0-B729-8F99C524288B}">
      <dgm:prSet/>
      <dgm:spPr/>
      <dgm:t>
        <a:bodyPr/>
        <a:lstStyle/>
        <a:p>
          <a:endParaRPr lang="en-US"/>
        </a:p>
      </dgm:t>
    </dgm:pt>
    <dgm:pt modelId="{60059896-29C1-4AE0-9B13-FEF37EE04298}" type="sibTrans" cxnId="{4641BBCF-0393-4FE0-B729-8F99C524288B}">
      <dgm:prSet/>
      <dgm:spPr/>
      <dgm:t>
        <a:bodyPr/>
        <a:lstStyle/>
        <a:p>
          <a:endParaRPr lang="en-US"/>
        </a:p>
      </dgm:t>
    </dgm:pt>
    <dgm:pt modelId="{7BDB3AE5-F105-4065-9955-C1E3446346C1}">
      <dgm:prSet/>
      <dgm:spPr/>
      <dgm:t>
        <a:bodyPr/>
        <a:lstStyle/>
        <a:p>
          <a:pPr rtl="0"/>
          <a:r>
            <a:rPr lang="en-US" dirty="0" smtClean="0"/>
            <a:t>Masjid Al-</a:t>
          </a:r>
          <a:r>
            <a:rPr lang="en-US" dirty="0" err="1" smtClean="0"/>
            <a:t>Taqwa</a:t>
          </a:r>
          <a:r>
            <a:rPr lang="en-US" dirty="0" smtClean="0"/>
            <a:t>, Chicago</a:t>
          </a:r>
          <a:endParaRPr lang="en-US" dirty="0"/>
        </a:p>
      </dgm:t>
    </dgm:pt>
    <dgm:pt modelId="{959C81C5-520C-462C-A4A6-20F93E46EFF8}" type="parTrans" cxnId="{A61A6B4A-CEBE-469E-8A8B-1510AAD25EE3}">
      <dgm:prSet/>
      <dgm:spPr/>
      <dgm:t>
        <a:bodyPr/>
        <a:lstStyle/>
        <a:p>
          <a:endParaRPr lang="en-US"/>
        </a:p>
      </dgm:t>
    </dgm:pt>
    <dgm:pt modelId="{C5D8EEAF-1D95-4337-9B7E-66BB4345F927}" type="sibTrans" cxnId="{A61A6B4A-CEBE-469E-8A8B-1510AAD25EE3}">
      <dgm:prSet/>
      <dgm:spPr/>
      <dgm:t>
        <a:bodyPr/>
        <a:lstStyle/>
        <a:p>
          <a:endParaRPr lang="en-US"/>
        </a:p>
      </dgm:t>
    </dgm:pt>
    <dgm:pt modelId="{7E1A9C13-EB0E-4B99-A321-A41A00BE7830}">
      <dgm:prSet/>
      <dgm:spPr/>
      <dgm:t>
        <a:bodyPr/>
        <a:lstStyle/>
        <a:p>
          <a:pPr rtl="0"/>
          <a:r>
            <a:rPr lang="en-US" dirty="0" smtClean="0"/>
            <a:t>Masjid e </a:t>
          </a:r>
          <a:r>
            <a:rPr lang="en-US" dirty="0" err="1" smtClean="0"/>
            <a:t>Kausar</a:t>
          </a:r>
          <a:r>
            <a:rPr lang="en-US" dirty="0" smtClean="0"/>
            <a:t>, Chicago</a:t>
          </a:r>
          <a:endParaRPr lang="en-US" dirty="0"/>
        </a:p>
      </dgm:t>
    </dgm:pt>
    <dgm:pt modelId="{0FB7A530-0F03-4C8F-8D75-82723F859A80}" type="parTrans" cxnId="{F4BF6ABA-F34D-41D9-883B-34C9E3FEA41B}">
      <dgm:prSet/>
      <dgm:spPr/>
      <dgm:t>
        <a:bodyPr/>
        <a:lstStyle/>
        <a:p>
          <a:endParaRPr lang="en-US"/>
        </a:p>
      </dgm:t>
    </dgm:pt>
    <dgm:pt modelId="{D356737A-D64E-4136-9759-A771D1B72485}" type="sibTrans" cxnId="{F4BF6ABA-F34D-41D9-883B-34C9E3FEA41B}">
      <dgm:prSet/>
      <dgm:spPr/>
      <dgm:t>
        <a:bodyPr/>
        <a:lstStyle/>
        <a:p>
          <a:endParaRPr lang="en-US"/>
        </a:p>
      </dgm:t>
    </dgm:pt>
    <dgm:pt modelId="{149B194E-88DC-4FF2-9A86-1C48EED2C9DE}" type="pres">
      <dgm:prSet presAssocID="{C47D6588-5335-4747-BBE7-23DFC6FA79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3A055B-1F7B-4B72-90DF-BFF4B3D49B64}" type="pres">
      <dgm:prSet presAssocID="{962F0763-7ABC-4E74-8422-F3226D44C921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455F0-759F-481C-98B3-A0DF06B047EC}" type="pres">
      <dgm:prSet presAssocID="{E3B61FE3-25EE-48A5-807D-7BFAAB071C80}" presName="spacer" presStyleCnt="0"/>
      <dgm:spPr/>
      <dgm:t>
        <a:bodyPr/>
        <a:lstStyle/>
        <a:p>
          <a:endParaRPr lang="en-US"/>
        </a:p>
      </dgm:t>
    </dgm:pt>
    <dgm:pt modelId="{ADC5B32B-47C1-483E-908B-F2B5005F155E}" type="pres">
      <dgm:prSet presAssocID="{EE68B01E-A23D-4BB9-A54E-F85A6B081D32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471A2-3CB9-4F52-8756-F8C187525587}" type="pres">
      <dgm:prSet presAssocID="{60E3C6BB-1F17-452B-A014-1D108B76FC2D}" presName="spacer" presStyleCnt="0"/>
      <dgm:spPr/>
      <dgm:t>
        <a:bodyPr/>
        <a:lstStyle/>
        <a:p>
          <a:endParaRPr lang="en-US"/>
        </a:p>
      </dgm:t>
    </dgm:pt>
    <dgm:pt modelId="{8A5458C3-BCFE-4294-9E03-A538D7B26D7F}" type="pres">
      <dgm:prSet presAssocID="{4712AD0B-8762-40C8-B740-D59E00F08EAF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DE5D8-903B-426B-82A3-1685D293B628}" type="pres">
      <dgm:prSet presAssocID="{8EE16128-4DA8-498A-881C-1EE98702EC06}" presName="spacer" presStyleCnt="0"/>
      <dgm:spPr/>
      <dgm:t>
        <a:bodyPr/>
        <a:lstStyle/>
        <a:p>
          <a:endParaRPr lang="en-US"/>
        </a:p>
      </dgm:t>
    </dgm:pt>
    <dgm:pt modelId="{67465C75-9AE0-4938-97F0-49F6DAB233F7}" type="pres">
      <dgm:prSet presAssocID="{D0DF33BD-EE10-4F98-BCE1-E8700D16BB42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22129-4A7B-45D3-A478-BC816A4630E5}" type="pres">
      <dgm:prSet presAssocID="{EA4A867F-0A87-4EC4-9F45-C98692284E47}" presName="spacer" presStyleCnt="0"/>
      <dgm:spPr/>
      <dgm:t>
        <a:bodyPr/>
        <a:lstStyle/>
        <a:p>
          <a:endParaRPr lang="en-US"/>
        </a:p>
      </dgm:t>
    </dgm:pt>
    <dgm:pt modelId="{F59734A4-A7D6-4977-8E98-CA58097AD352}" type="pres">
      <dgm:prSet presAssocID="{0C52639F-7A22-430E-BB7C-45BD0418F12C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37310-2FC4-40F9-805A-D060AC3D8644}" type="pres">
      <dgm:prSet presAssocID="{7CD9DD5A-85A1-4495-BC2D-C58DA62FE826}" presName="spacer" presStyleCnt="0"/>
      <dgm:spPr/>
      <dgm:t>
        <a:bodyPr/>
        <a:lstStyle/>
        <a:p>
          <a:endParaRPr lang="en-US"/>
        </a:p>
      </dgm:t>
    </dgm:pt>
    <dgm:pt modelId="{00E417D7-4341-4976-BD25-B180E78F038D}" type="pres">
      <dgm:prSet presAssocID="{EE8083FE-B1D8-433C-B969-E4E141A4D53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C6F84-7968-416E-B84A-1356D42F64BB}" type="pres">
      <dgm:prSet presAssocID="{6C0081C9-7134-4FE3-9799-2EB30020E27F}" presName="spacer" presStyleCnt="0"/>
      <dgm:spPr/>
      <dgm:t>
        <a:bodyPr/>
        <a:lstStyle/>
        <a:p>
          <a:endParaRPr lang="en-US"/>
        </a:p>
      </dgm:t>
    </dgm:pt>
    <dgm:pt modelId="{67166F16-9071-4AA9-897E-054BDEF83C32}" type="pres">
      <dgm:prSet presAssocID="{FF5CDD7E-53E8-462A-81B4-9EA5C770484B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8F8EB-3DE0-4C02-B5C7-D4667C6128D9}" type="pres">
      <dgm:prSet presAssocID="{8021671D-2ADC-4B0B-9BCC-1276AABAC89F}" presName="spacer" presStyleCnt="0"/>
      <dgm:spPr/>
      <dgm:t>
        <a:bodyPr/>
        <a:lstStyle/>
        <a:p>
          <a:endParaRPr lang="en-US"/>
        </a:p>
      </dgm:t>
    </dgm:pt>
    <dgm:pt modelId="{14A5F6CA-40A3-450D-B7A9-9B2DAC904AC5}" type="pres">
      <dgm:prSet presAssocID="{544F3B2A-D226-449A-9C97-9D406D92EC84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89ACD-0BB5-4E28-A1A3-C2AA05B940CA}" type="pres">
      <dgm:prSet presAssocID="{60059896-29C1-4AE0-9B13-FEF37EE04298}" presName="spacer" presStyleCnt="0"/>
      <dgm:spPr/>
      <dgm:t>
        <a:bodyPr/>
        <a:lstStyle/>
        <a:p>
          <a:endParaRPr lang="en-US"/>
        </a:p>
      </dgm:t>
    </dgm:pt>
    <dgm:pt modelId="{15193551-6685-4ABC-9867-9131A2144ADB}" type="pres">
      <dgm:prSet presAssocID="{7BDB3AE5-F105-4065-9955-C1E3446346C1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18234-083E-4C22-9718-332C2DAE7D0D}" type="pres">
      <dgm:prSet presAssocID="{C5D8EEAF-1D95-4337-9B7E-66BB4345F927}" presName="spacer" presStyleCnt="0"/>
      <dgm:spPr/>
      <dgm:t>
        <a:bodyPr/>
        <a:lstStyle/>
        <a:p>
          <a:endParaRPr lang="en-US"/>
        </a:p>
      </dgm:t>
    </dgm:pt>
    <dgm:pt modelId="{063ABCD4-A01D-4A89-B442-123C5CDB89E2}" type="pres">
      <dgm:prSet presAssocID="{7E1A9C13-EB0E-4B99-A321-A41A00BE7830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C9B843-1AC6-4698-A92A-84E253BC9E8B}" type="presOf" srcId="{EE68B01E-A23D-4BB9-A54E-F85A6B081D32}" destId="{ADC5B32B-47C1-483E-908B-F2B5005F155E}" srcOrd="0" destOrd="0" presId="urn:microsoft.com/office/officeart/2005/8/layout/vList2"/>
    <dgm:cxn modelId="{8299995C-A7D1-4B71-B2B7-8E4D66F5AF63}" type="presOf" srcId="{C47D6588-5335-4747-BBE7-23DFC6FA79BA}" destId="{149B194E-88DC-4FF2-9A86-1C48EED2C9DE}" srcOrd="0" destOrd="0" presId="urn:microsoft.com/office/officeart/2005/8/layout/vList2"/>
    <dgm:cxn modelId="{06F3CBDB-174D-4F65-AC76-5D788EF213E7}" srcId="{C47D6588-5335-4747-BBE7-23DFC6FA79BA}" destId="{0C52639F-7A22-430E-BB7C-45BD0418F12C}" srcOrd="4" destOrd="0" parTransId="{55FDE1A6-3A70-4DEC-B6BF-779B43F071FE}" sibTransId="{7CD9DD5A-85A1-4495-BC2D-C58DA62FE826}"/>
    <dgm:cxn modelId="{4641BBCF-0393-4FE0-B729-8F99C524288B}" srcId="{C47D6588-5335-4747-BBE7-23DFC6FA79BA}" destId="{544F3B2A-D226-449A-9C97-9D406D92EC84}" srcOrd="7" destOrd="0" parTransId="{700352DE-D9CE-4828-9A42-A6F4FCCB7D07}" sibTransId="{60059896-29C1-4AE0-9B13-FEF37EE04298}"/>
    <dgm:cxn modelId="{9A094387-721E-48F5-B1CA-E4AC04ED53B9}" type="presOf" srcId="{0C52639F-7A22-430E-BB7C-45BD0418F12C}" destId="{F59734A4-A7D6-4977-8E98-CA58097AD352}" srcOrd="0" destOrd="0" presId="urn:microsoft.com/office/officeart/2005/8/layout/vList2"/>
    <dgm:cxn modelId="{CF8EAD44-5CED-4180-8CAA-44A8047A8D31}" type="presOf" srcId="{FF5CDD7E-53E8-462A-81B4-9EA5C770484B}" destId="{67166F16-9071-4AA9-897E-054BDEF83C32}" srcOrd="0" destOrd="0" presId="urn:microsoft.com/office/officeart/2005/8/layout/vList2"/>
    <dgm:cxn modelId="{E1EB05C1-C983-4289-9A61-F455C73C60EB}" type="presOf" srcId="{544F3B2A-D226-449A-9C97-9D406D92EC84}" destId="{14A5F6CA-40A3-450D-B7A9-9B2DAC904AC5}" srcOrd="0" destOrd="0" presId="urn:microsoft.com/office/officeart/2005/8/layout/vList2"/>
    <dgm:cxn modelId="{A61A6B4A-CEBE-469E-8A8B-1510AAD25EE3}" srcId="{C47D6588-5335-4747-BBE7-23DFC6FA79BA}" destId="{7BDB3AE5-F105-4065-9955-C1E3446346C1}" srcOrd="8" destOrd="0" parTransId="{959C81C5-520C-462C-A4A6-20F93E46EFF8}" sibTransId="{C5D8EEAF-1D95-4337-9B7E-66BB4345F927}"/>
    <dgm:cxn modelId="{DAE669E5-4F7D-4A74-AC71-75F7791BE7E7}" type="presOf" srcId="{962F0763-7ABC-4E74-8422-F3226D44C921}" destId="{C83A055B-1F7B-4B72-90DF-BFF4B3D49B64}" srcOrd="0" destOrd="0" presId="urn:microsoft.com/office/officeart/2005/8/layout/vList2"/>
    <dgm:cxn modelId="{3EB3BF02-6F08-46BC-8577-F4F619F7D5FF}" srcId="{C47D6588-5335-4747-BBE7-23DFC6FA79BA}" destId="{962F0763-7ABC-4E74-8422-F3226D44C921}" srcOrd="0" destOrd="0" parTransId="{3C6ED430-01FE-4F2B-BD7F-99A2DF55442A}" sibTransId="{E3B61FE3-25EE-48A5-807D-7BFAAB071C80}"/>
    <dgm:cxn modelId="{2AE43C4B-5CE4-4693-B140-1A42A2901B8B}" srcId="{C47D6588-5335-4747-BBE7-23DFC6FA79BA}" destId="{D0DF33BD-EE10-4F98-BCE1-E8700D16BB42}" srcOrd="3" destOrd="0" parTransId="{1C5E4248-C1F8-4825-B9AB-A1B5E1239D83}" sibTransId="{EA4A867F-0A87-4EC4-9F45-C98692284E47}"/>
    <dgm:cxn modelId="{865F6661-D6A6-40FA-B245-6ACB0C453492}" srcId="{C47D6588-5335-4747-BBE7-23DFC6FA79BA}" destId="{EE68B01E-A23D-4BB9-A54E-F85A6B081D32}" srcOrd="1" destOrd="0" parTransId="{D616BEC6-9338-4C24-BAED-B14843458486}" sibTransId="{60E3C6BB-1F17-452B-A014-1D108B76FC2D}"/>
    <dgm:cxn modelId="{1C5771A5-726F-4795-9856-F3461ACFF787}" srcId="{C47D6588-5335-4747-BBE7-23DFC6FA79BA}" destId="{FF5CDD7E-53E8-462A-81B4-9EA5C770484B}" srcOrd="6" destOrd="0" parTransId="{CD0B8757-3ACB-43BE-8B39-FED060C094C2}" sibTransId="{8021671D-2ADC-4B0B-9BCC-1276AABAC89F}"/>
    <dgm:cxn modelId="{2F36A4D5-2C6F-4D12-8944-434C103E1C4F}" type="presOf" srcId="{D0DF33BD-EE10-4F98-BCE1-E8700D16BB42}" destId="{67465C75-9AE0-4938-97F0-49F6DAB233F7}" srcOrd="0" destOrd="0" presId="urn:microsoft.com/office/officeart/2005/8/layout/vList2"/>
    <dgm:cxn modelId="{B6406FF7-9C96-4C6E-A7B4-7D876B2E76FF}" type="presOf" srcId="{7BDB3AE5-F105-4065-9955-C1E3446346C1}" destId="{15193551-6685-4ABC-9867-9131A2144ADB}" srcOrd="0" destOrd="0" presId="urn:microsoft.com/office/officeart/2005/8/layout/vList2"/>
    <dgm:cxn modelId="{B5B5258B-C192-4BA7-B0AF-59F07981FABC}" type="presOf" srcId="{7E1A9C13-EB0E-4B99-A321-A41A00BE7830}" destId="{063ABCD4-A01D-4A89-B442-123C5CDB89E2}" srcOrd="0" destOrd="0" presId="urn:microsoft.com/office/officeart/2005/8/layout/vList2"/>
    <dgm:cxn modelId="{FA006700-FC30-4721-BFA3-7C4D7DF6F00C}" type="presOf" srcId="{4712AD0B-8762-40C8-B740-D59E00F08EAF}" destId="{8A5458C3-BCFE-4294-9E03-A538D7B26D7F}" srcOrd="0" destOrd="0" presId="urn:microsoft.com/office/officeart/2005/8/layout/vList2"/>
    <dgm:cxn modelId="{EB86CBBD-A9B9-42E2-B396-190844EBCA36}" srcId="{C47D6588-5335-4747-BBE7-23DFC6FA79BA}" destId="{EE8083FE-B1D8-433C-B969-E4E141A4D531}" srcOrd="5" destOrd="0" parTransId="{E567304E-0E1B-4E1E-9F4B-B5ADC5C90304}" sibTransId="{6C0081C9-7134-4FE3-9799-2EB30020E27F}"/>
    <dgm:cxn modelId="{F4BF6ABA-F34D-41D9-883B-34C9E3FEA41B}" srcId="{C47D6588-5335-4747-BBE7-23DFC6FA79BA}" destId="{7E1A9C13-EB0E-4B99-A321-A41A00BE7830}" srcOrd="9" destOrd="0" parTransId="{0FB7A530-0F03-4C8F-8D75-82723F859A80}" sibTransId="{D356737A-D64E-4136-9759-A771D1B72485}"/>
    <dgm:cxn modelId="{8E6EDD38-CBE0-4522-B9AA-026FE943A9C2}" type="presOf" srcId="{EE8083FE-B1D8-433C-B969-E4E141A4D531}" destId="{00E417D7-4341-4976-BD25-B180E78F038D}" srcOrd="0" destOrd="0" presId="urn:microsoft.com/office/officeart/2005/8/layout/vList2"/>
    <dgm:cxn modelId="{BA112418-0D8F-4813-862D-C0255299645B}" srcId="{C47D6588-5335-4747-BBE7-23DFC6FA79BA}" destId="{4712AD0B-8762-40C8-B740-D59E00F08EAF}" srcOrd="2" destOrd="0" parTransId="{A4D8F2D1-79AB-4FD9-9F39-C84898104431}" sibTransId="{8EE16128-4DA8-498A-881C-1EE98702EC06}"/>
    <dgm:cxn modelId="{26CE9C42-4647-4FA3-825F-7047537C1C18}" type="presParOf" srcId="{149B194E-88DC-4FF2-9A86-1C48EED2C9DE}" destId="{C83A055B-1F7B-4B72-90DF-BFF4B3D49B64}" srcOrd="0" destOrd="0" presId="urn:microsoft.com/office/officeart/2005/8/layout/vList2"/>
    <dgm:cxn modelId="{A5AE4AB2-0C0E-4C83-80B7-A8C455782EDC}" type="presParOf" srcId="{149B194E-88DC-4FF2-9A86-1C48EED2C9DE}" destId="{EF0455F0-759F-481C-98B3-A0DF06B047EC}" srcOrd="1" destOrd="0" presId="urn:microsoft.com/office/officeart/2005/8/layout/vList2"/>
    <dgm:cxn modelId="{9C31A3A1-8070-4E3F-9065-332B96754B88}" type="presParOf" srcId="{149B194E-88DC-4FF2-9A86-1C48EED2C9DE}" destId="{ADC5B32B-47C1-483E-908B-F2B5005F155E}" srcOrd="2" destOrd="0" presId="urn:microsoft.com/office/officeart/2005/8/layout/vList2"/>
    <dgm:cxn modelId="{030DFBAE-E499-4F83-B1F5-3C09079DA6DC}" type="presParOf" srcId="{149B194E-88DC-4FF2-9A86-1C48EED2C9DE}" destId="{04F471A2-3CB9-4F52-8756-F8C187525587}" srcOrd="3" destOrd="0" presId="urn:microsoft.com/office/officeart/2005/8/layout/vList2"/>
    <dgm:cxn modelId="{CE18BFEE-6808-4B69-AE10-DB5265B73D11}" type="presParOf" srcId="{149B194E-88DC-4FF2-9A86-1C48EED2C9DE}" destId="{8A5458C3-BCFE-4294-9E03-A538D7B26D7F}" srcOrd="4" destOrd="0" presId="urn:microsoft.com/office/officeart/2005/8/layout/vList2"/>
    <dgm:cxn modelId="{B838963E-4F79-405A-BECC-EE91483FB3AD}" type="presParOf" srcId="{149B194E-88DC-4FF2-9A86-1C48EED2C9DE}" destId="{F87DE5D8-903B-426B-82A3-1685D293B628}" srcOrd="5" destOrd="0" presId="urn:microsoft.com/office/officeart/2005/8/layout/vList2"/>
    <dgm:cxn modelId="{5FB7FFE0-7F6C-42D5-8037-BAB2D532B023}" type="presParOf" srcId="{149B194E-88DC-4FF2-9A86-1C48EED2C9DE}" destId="{67465C75-9AE0-4938-97F0-49F6DAB233F7}" srcOrd="6" destOrd="0" presId="urn:microsoft.com/office/officeart/2005/8/layout/vList2"/>
    <dgm:cxn modelId="{D50C7C31-E883-4C04-B5D6-107C08544820}" type="presParOf" srcId="{149B194E-88DC-4FF2-9A86-1C48EED2C9DE}" destId="{FFC22129-4A7B-45D3-A478-BC816A4630E5}" srcOrd="7" destOrd="0" presId="urn:microsoft.com/office/officeart/2005/8/layout/vList2"/>
    <dgm:cxn modelId="{A7BC152B-5281-40B5-9AF1-E2D101286A0B}" type="presParOf" srcId="{149B194E-88DC-4FF2-9A86-1C48EED2C9DE}" destId="{F59734A4-A7D6-4977-8E98-CA58097AD352}" srcOrd="8" destOrd="0" presId="urn:microsoft.com/office/officeart/2005/8/layout/vList2"/>
    <dgm:cxn modelId="{3D009300-0499-4136-8637-99841C2572FD}" type="presParOf" srcId="{149B194E-88DC-4FF2-9A86-1C48EED2C9DE}" destId="{D2337310-2FC4-40F9-805A-D060AC3D8644}" srcOrd="9" destOrd="0" presId="urn:microsoft.com/office/officeart/2005/8/layout/vList2"/>
    <dgm:cxn modelId="{D4B69862-BC69-43AE-9A2E-9ECCFB859744}" type="presParOf" srcId="{149B194E-88DC-4FF2-9A86-1C48EED2C9DE}" destId="{00E417D7-4341-4976-BD25-B180E78F038D}" srcOrd="10" destOrd="0" presId="urn:microsoft.com/office/officeart/2005/8/layout/vList2"/>
    <dgm:cxn modelId="{239894C4-2E00-4B1F-90F3-F40FEF6842A5}" type="presParOf" srcId="{149B194E-88DC-4FF2-9A86-1C48EED2C9DE}" destId="{961C6F84-7968-416E-B84A-1356D42F64BB}" srcOrd="11" destOrd="0" presId="urn:microsoft.com/office/officeart/2005/8/layout/vList2"/>
    <dgm:cxn modelId="{FE39E5F0-20A0-4C02-A5DA-D5C9B13EBAB4}" type="presParOf" srcId="{149B194E-88DC-4FF2-9A86-1C48EED2C9DE}" destId="{67166F16-9071-4AA9-897E-054BDEF83C32}" srcOrd="12" destOrd="0" presId="urn:microsoft.com/office/officeart/2005/8/layout/vList2"/>
    <dgm:cxn modelId="{98C83FB0-A6DA-42D2-88F9-ADC2A3997FFA}" type="presParOf" srcId="{149B194E-88DC-4FF2-9A86-1C48EED2C9DE}" destId="{D948F8EB-3DE0-4C02-B5C7-D4667C6128D9}" srcOrd="13" destOrd="0" presId="urn:microsoft.com/office/officeart/2005/8/layout/vList2"/>
    <dgm:cxn modelId="{BF0AF8A1-B5D1-4D4A-912F-3DD7144FC890}" type="presParOf" srcId="{149B194E-88DC-4FF2-9A86-1C48EED2C9DE}" destId="{14A5F6CA-40A3-450D-B7A9-9B2DAC904AC5}" srcOrd="14" destOrd="0" presId="urn:microsoft.com/office/officeart/2005/8/layout/vList2"/>
    <dgm:cxn modelId="{ABE2C6BD-6B81-4169-9DD1-4CBCDB40AFC3}" type="presParOf" srcId="{149B194E-88DC-4FF2-9A86-1C48EED2C9DE}" destId="{E5F89ACD-0BB5-4E28-A1A3-C2AA05B940CA}" srcOrd="15" destOrd="0" presId="urn:microsoft.com/office/officeart/2005/8/layout/vList2"/>
    <dgm:cxn modelId="{325A7827-FAEA-410D-9D3F-71C9D9B7CDBB}" type="presParOf" srcId="{149B194E-88DC-4FF2-9A86-1C48EED2C9DE}" destId="{15193551-6685-4ABC-9867-9131A2144ADB}" srcOrd="16" destOrd="0" presId="urn:microsoft.com/office/officeart/2005/8/layout/vList2"/>
    <dgm:cxn modelId="{C22EDB87-14E5-4DBE-92DB-EFDFCDDF894E}" type="presParOf" srcId="{149B194E-88DC-4FF2-9A86-1C48EED2C9DE}" destId="{7A118234-083E-4C22-9718-332C2DAE7D0D}" srcOrd="17" destOrd="0" presId="urn:microsoft.com/office/officeart/2005/8/layout/vList2"/>
    <dgm:cxn modelId="{DF61AB27-CE3F-44E4-884C-5BDB016232DC}" type="presParOf" srcId="{149B194E-88DC-4FF2-9A86-1C48EED2C9DE}" destId="{063ABCD4-A01D-4A89-B442-123C5CDB89E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A055B-1F7B-4B72-90DF-BFF4B3D49B64}">
      <dsp:nvSpPr>
        <dsp:cNvPr id="0" name=""/>
        <dsp:cNvSpPr/>
      </dsp:nvSpPr>
      <dsp:spPr>
        <a:xfrm>
          <a:off x="0" y="2473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Muslim Community Center, Chicago</a:t>
          </a:r>
          <a:endParaRPr lang="en-US" sz="1900" kern="1200" dirty="0"/>
        </a:p>
      </dsp:txBody>
      <dsp:txXfrm>
        <a:off x="21161" y="45896"/>
        <a:ext cx="4663028" cy="391163"/>
      </dsp:txXfrm>
    </dsp:sp>
    <dsp:sp modelId="{ADC5B32B-47C1-483E-908B-F2B5005F155E}">
      <dsp:nvSpPr>
        <dsp:cNvPr id="0" name=""/>
        <dsp:cNvSpPr/>
      </dsp:nvSpPr>
      <dsp:spPr>
        <a:xfrm>
          <a:off x="0" y="51294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IIF at Elgin</a:t>
          </a:r>
          <a:endParaRPr lang="en-US" sz="1900" kern="1200" dirty="0"/>
        </a:p>
      </dsp:txBody>
      <dsp:txXfrm>
        <a:off x="21161" y="534101"/>
        <a:ext cx="4663028" cy="391163"/>
      </dsp:txXfrm>
    </dsp:sp>
    <dsp:sp modelId="{8A5458C3-BCFE-4294-9E03-A538D7B26D7F}">
      <dsp:nvSpPr>
        <dsp:cNvPr id="0" name=""/>
        <dsp:cNvSpPr/>
      </dsp:nvSpPr>
      <dsp:spPr>
        <a:xfrm>
          <a:off x="0" y="100114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Islamic Center, Chicago</a:t>
          </a:r>
          <a:endParaRPr lang="en-US" sz="1900" kern="1200" dirty="0"/>
        </a:p>
      </dsp:txBody>
      <dsp:txXfrm>
        <a:off x="21161" y="1022306"/>
        <a:ext cx="4663028" cy="391163"/>
      </dsp:txXfrm>
    </dsp:sp>
    <dsp:sp modelId="{67465C75-9AE0-4938-97F0-49F6DAB233F7}">
      <dsp:nvSpPr>
        <dsp:cNvPr id="0" name=""/>
        <dsp:cNvSpPr/>
      </dsp:nvSpPr>
      <dsp:spPr>
        <a:xfrm>
          <a:off x="0" y="148935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Jame</a:t>
          </a:r>
          <a:r>
            <a:rPr lang="en-US" sz="1900" kern="1200" dirty="0" smtClean="0"/>
            <a:t>’ Masjid, Chicago</a:t>
          </a:r>
          <a:endParaRPr lang="en-US" sz="1900" kern="1200" dirty="0"/>
        </a:p>
      </dsp:txBody>
      <dsp:txXfrm>
        <a:off x="21161" y="1510511"/>
        <a:ext cx="4663028" cy="391163"/>
      </dsp:txXfrm>
    </dsp:sp>
    <dsp:sp modelId="{F59734A4-A7D6-4977-8E98-CA58097AD352}">
      <dsp:nvSpPr>
        <dsp:cNvPr id="0" name=""/>
        <dsp:cNvSpPr/>
      </dsp:nvSpPr>
      <dsp:spPr>
        <a:xfrm>
          <a:off x="0" y="197755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Northside</a:t>
          </a:r>
          <a:r>
            <a:rPr lang="en-US" sz="1900" kern="1200" dirty="0" smtClean="0"/>
            <a:t> Mosque, Chicago</a:t>
          </a:r>
          <a:endParaRPr lang="en-US" sz="1900" kern="1200" dirty="0"/>
        </a:p>
      </dsp:txBody>
      <dsp:txXfrm>
        <a:off x="21161" y="1998716"/>
        <a:ext cx="4663028" cy="391163"/>
      </dsp:txXfrm>
    </dsp:sp>
    <dsp:sp modelId="{00E417D7-4341-4976-BD25-B180E78F038D}">
      <dsp:nvSpPr>
        <dsp:cNvPr id="0" name=""/>
        <dsp:cNvSpPr/>
      </dsp:nvSpPr>
      <dsp:spPr>
        <a:xfrm>
          <a:off x="0" y="246576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</a:t>
          </a:r>
          <a:r>
            <a:rPr lang="en-US" sz="1900" kern="1200" dirty="0" err="1" smtClean="0"/>
            <a:t>Hameedia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2486921"/>
        <a:ext cx="4663028" cy="391163"/>
      </dsp:txXfrm>
    </dsp:sp>
    <dsp:sp modelId="{67166F16-9071-4AA9-897E-054BDEF83C32}">
      <dsp:nvSpPr>
        <dsp:cNvPr id="0" name=""/>
        <dsp:cNvSpPr/>
      </dsp:nvSpPr>
      <dsp:spPr>
        <a:xfrm>
          <a:off x="0" y="295396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e </a:t>
          </a:r>
          <a:r>
            <a:rPr lang="en-US" sz="1900" kern="1200" dirty="0" err="1" smtClean="0"/>
            <a:t>Rahmat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2975126"/>
        <a:ext cx="4663028" cy="391163"/>
      </dsp:txXfrm>
    </dsp:sp>
    <dsp:sp modelId="{14A5F6CA-40A3-450D-B7A9-9B2DAC904AC5}">
      <dsp:nvSpPr>
        <dsp:cNvPr id="0" name=""/>
        <dsp:cNvSpPr/>
      </dsp:nvSpPr>
      <dsp:spPr>
        <a:xfrm>
          <a:off x="0" y="344217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e </a:t>
          </a:r>
          <a:r>
            <a:rPr lang="en-US" sz="1900" kern="1200" dirty="0" err="1" smtClean="0"/>
            <a:t>Noor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3463331"/>
        <a:ext cx="4663028" cy="391163"/>
      </dsp:txXfrm>
    </dsp:sp>
    <dsp:sp modelId="{15193551-6685-4ABC-9867-9131A2144ADB}">
      <dsp:nvSpPr>
        <dsp:cNvPr id="0" name=""/>
        <dsp:cNvSpPr/>
      </dsp:nvSpPr>
      <dsp:spPr>
        <a:xfrm>
          <a:off x="0" y="393037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Al-</a:t>
          </a:r>
          <a:r>
            <a:rPr lang="en-US" sz="1900" kern="1200" dirty="0" err="1" smtClean="0"/>
            <a:t>Taqwa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3951536"/>
        <a:ext cx="4663028" cy="391163"/>
      </dsp:txXfrm>
    </dsp:sp>
    <dsp:sp modelId="{063ABCD4-A01D-4A89-B442-123C5CDB89E2}">
      <dsp:nvSpPr>
        <dsp:cNvPr id="0" name=""/>
        <dsp:cNvSpPr/>
      </dsp:nvSpPr>
      <dsp:spPr>
        <a:xfrm>
          <a:off x="0" y="441858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e </a:t>
          </a:r>
          <a:r>
            <a:rPr lang="en-US" sz="1900" kern="1200" dirty="0" err="1" smtClean="0"/>
            <a:t>Kausar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4439741"/>
        <a:ext cx="4663028" cy="391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r>
              <a:rPr lang="zh-TW" altLang="en-US" dirty="0"/>
              <a:t>第十屆伊斯蘭春季課程</a:t>
            </a:r>
            <a:r>
              <a:rPr lang="en-US" altLang="zh-HK" b="1" dirty="0"/>
              <a:t>(2019)</a:t>
            </a:r>
            <a:endParaRPr lang="en-US" altLang="zh-HK" dirty="0"/>
          </a:p>
          <a:p>
            <a:pPr>
              <a:defRPr/>
            </a:pPr>
            <a:endParaRPr lang="zh-TW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en-US" altLang="zh-TW" dirty="0" smtClean="0"/>
              <a:t>.2019.03.16</a:t>
            </a:r>
            <a:endParaRPr lang="zh-TW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zh-TW" altLang="en-US" b="1" dirty="0"/>
              <a:t>九龍清真寺宣教委員會</a:t>
            </a:r>
            <a:r>
              <a:rPr lang="zh-TW" altLang="en-US" b="1" dirty="0" smtClean="0"/>
              <a:t>主辦</a:t>
            </a:r>
            <a:endParaRPr lang="en-US" altLang="zh-H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C74D9057-9D72-4775-81B9-5201CBD575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364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FD5EC468-F43A-416A-8E0A-A2EACD2497D2}" type="datetimeFigureOut">
              <a:rPr lang="en-US"/>
              <a:pPr>
                <a:defRPr/>
              </a:pPr>
              <a:t>3/17/2019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FD54E3E7-49D8-4E76-BAB2-B6C53D5F1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2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96D96E-4891-4ADB-940C-886868FB704C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25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B4F25C-1C24-4A79-860A-7565AB04AE0C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90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F8E938-E191-41E5-95D9-8962880D867F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31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6F2101-6780-4905-B6F4-0209EB31C211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5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6E5BC9-B96E-4F9D-BF85-A5956D2E10C8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93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22348E-8366-4070-A0BC-3C2BB30C66D7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53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22348E-8366-4070-A0BC-3C2BB30C66D7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1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5C91C5-85F5-4752-A28A-089E7872ED86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9326F6-5C1C-4598-ABDB-1C147C4A99FD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05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0AD732-39E9-49CC-8D05-3E001DC8201D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TW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70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0214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FDCB5E-B03B-4773-BC3C-B65426688627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42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15907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28033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795345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785820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95474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026339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147927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732137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579557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6656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79F100-6D22-4029-9708-6AD5E732BA4C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44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427233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783136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994538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947038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644440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1419004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03510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130019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51074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51632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24DB8F-97A8-458A-8D08-E16386E28438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72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1573074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002857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46183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236491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0329313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30136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4763661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737458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3245904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087835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AF92CF-A14F-4007-9527-D2BFA7D8B7B7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057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4447545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8941596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666921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183876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23070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3783746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0274039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3542592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208558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728598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A4BD5C-BB0C-4379-89B4-1B035D5FE142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935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028160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423290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15963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77239"/>
            <a:ext cx="5364480" cy="43388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defTabSz="805510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777818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FF291-EE54-4D68-AA30-CAFC109BF7B2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9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3FC7E7-64CD-4BEC-9776-821E08CFE855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40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268661-7D84-41C3-8AE2-08B9BF6D7FDD}" type="slidenum">
              <a:rPr lang="zh-TW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zh-TW" sz="130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5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44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10"/>
          <p:cNvSpPr/>
          <p:nvPr/>
        </p:nvSpPr>
        <p:spPr>
          <a:xfrm>
            <a:off x="2555879" y="6043619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E669FD-A2CC-4DD1-94BC-3E194A105C19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44"/>
            <a:ext cx="635635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FF844B-6475-4888-9863-75784F4C1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7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9525" y="6053144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2555879" y="6043619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781CDF4-1554-4959-BC29-7DD59C71702F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44"/>
            <a:ext cx="635635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E095F07-58F0-4528-8947-C1E707EA82CD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196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610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1" y="274643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713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384289"/>
      </p:ext>
    </p:extLst>
  </p:cSld>
  <p:clrMapOvr>
    <a:masterClrMapping/>
  </p:clrMapOvr>
  <p:transition>
    <p:pull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702619"/>
      </p:ext>
    </p:extLst>
  </p:cSld>
  <p:clrMapOvr>
    <a:masterClrMapping/>
  </p:clrMapOvr>
  <p:transition>
    <p:pull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18723914"/>
      </p:ext>
    </p:extLst>
  </p:cSld>
  <p:clrMapOvr>
    <a:masterClrMapping/>
  </p:clrMapOvr>
  <p:transition>
    <p:pull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179334"/>
      </p:ext>
    </p:extLst>
  </p:cSld>
  <p:clrMapOvr>
    <a:masterClrMapping/>
  </p:clrMapOvr>
  <p:transition>
    <p:pull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6552207"/>
      </p:ext>
    </p:extLst>
  </p:cSld>
  <p:clrMapOvr>
    <a:masterClrMapping/>
  </p:clrMapOvr>
  <p:transition>
    <p:pull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502537"/>
      </p:ext>
    </p:extLst>
  </p:cSld>
  <p:clrMapOvr>
    <a:masterClrMapping/>
  </p:clrMapOvr>
  <p:transition>
    <p:pull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671477"/>
      </p:ext>
    </p:extLst>
  </p:cSld>
  <p:clrMapOvr>
    <a:masterClrMapping/>
  </p:clrMapOvr>
  <p:transition>
    <p:pull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24972416"/>
      </p:ext>
    </p:extLst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379B3-C563-4009-B30F-71F7AF86D4CA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6"/>
            <a:ext cx="140335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37B968-3AD7-49F0-9165-BC24621B68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340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55025191"/>
      </p:ext>
    </p:extLst>
  </p:cSld>
  <p:clrMapOvr>
    <a:masterClrMapping/>
  </p:clrMapOvr>
  <p:transition>
    <p:pull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884625"/>
      </p:ext>
    </p:extLst>
  </p:cSld>
  <p:clrMapOvr>
    <a:masterClrMapping/>
  </p:clrMapOvr>
  <p:transition>
    <p:pull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58025" y="476250"/>
            <a:ext cx="2105025" cy="56197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0" y="476250"/>
            <a:ext cx="6149975" cy="56197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846329"/>
      </p:ext>
    </p:extLst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0DA97D-EF63-47E8-8E97-82845C421095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F158FF3-8AB4-4DA8-892E-CC503A465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69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6997-A60B-4804-90F7-8721B63A92D8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DB1BF7-174F-4CAF-9A44-EF7F2B4A9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4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1512E-5A65-4627-9654-3ACDCB997896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36D1617-F495-4D2D-94D7-F2A98A012458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4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6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674817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568450" y="3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6"/>
            <a:ext cx="288925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9B1994-EEF4-46C6-BEA6-EA250D2D81E1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6"/>
            <a:ext cx="1568450" cy="663575"/>
          </a:xfrm>
        </p:spPr>
        <p:txBody>
          <a:bodyPr rtlCol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AD9B420-4ED0-4A88-9FB4-BBF75BBFE9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6"/>
            <a:ext cx="4953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C5EE1-40BB-4912-A024-CAA6408C6D3E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37A99-CCCD-42DD-BE75-C9FDB8F0E744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63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7"/>
            <a:ext cx="2228850" cy="5516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6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2EE30-24A3-4F70-B71E-549C4740F525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1" y="6248406"/>
            <a:ext cx="6037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6"/>
            <a:ext cx="5334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2AECB-1523-4BC2-9AB6-7A029C628750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1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9525" y="6053144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2555879" y="6043619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E669FD-A2CC-4DD1-94BC-3E194A105C19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44"/>
            <a:ext cx="635635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FF844B-6475-4888-9863-75784F4C133B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49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E7F4-900B-4FAA-BCCB-EC5853C129D9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6"/>
            <a:ext cx="140335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20D853-3448-4BC5-B9F3-187AB83331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3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E7F4-900B-4FAA-BCCB-EC5853C129D9}" type="datetime8">
              <a:rPr lang="en-US" altLang="zh-TW"/>
              <a:pPr>
                <a:defRPr/>
              </a:pPr>
              <a:t>3/17/2019 12:53 AM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6"/>
            <a:ext cx="140335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20D853-3448-4BC5-B9F3-187AB83331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37BC5A-AA29-4D77-B5C0-0A8F935EFCBA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F57FF1-0218-4B8F-9474-82C91CCD5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7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E512-8881-4866-A4C9-967B07419E97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AA6909-393E-4ABE-8654-AF65E4EB5B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25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195A-23F7-4153-8465-A4022064A84B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233CD49-1677-4004-A506-1A7A0C4B0916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26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6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674817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568450" y="3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6"/>
            <a:ext cx="288925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AB37C5-F4C5-4A30-84AD-C91093D229A2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6"/>
            <a:ext cx="1568450" cy="663575"/>
          </a:xfrm>
        </p:spPr>
        <p:txBody>
          <a:bodyPr rtlCol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7D3A03-9CAC-4C7B-849A-43FA052E5C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6"/>
            <a:ext cx="4953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67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A0C7-6B56-4F0D-A89C-3167D8591B67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C4F2-33BE-423A-9AD5-2462C408DBE3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3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7"/>
            <a:ext cx="2228850" cy="5516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6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5B90-0703-44DC-A4B2-A283BDEE32CF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1" y="6248406"/>
            <a:ext cx="6037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6"/>
            <a:ext cx="5334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183F-D64B-4B7B-9155-62A88B959F74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26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2064"/>
            <a:ext cx="89154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039" y="17705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89" y="17705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D2FB-EA95-4363-8559-0BF90A229337}" type="datetimeFigureOut">
              <a:rPr lang="en-US" altLang="zh-HK">
                <a:solidFill>
                  <a:srgbClr val="444D26"/>
                </a:solidFill>
              </a:rPr>
              <a:pPr>
                <a:defRPr/>
              </a:pPr>
              <a:t>3/17/2019</a:t>
            </a:fld>
            <a:endParaRPr lang="en-US" altLang="zh-HK">
              <a:solidFill>
                <a:srgbClr val="444D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>
              <a:solidFill>
                <a:srgbClr val="444D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EF09-0D22-4114-B54A-A973CCABE0FB}" type="slidenum">
              <a:rPr lang="en-US" altLang="zh-HK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altLang="zh-HK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82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60400" y="2667000"/>
            <a:ext cx="84201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403350" y="3962400"/>
            <a:ext cx="69342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C916D-D733-4E69-95A7-52EA4CFC838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55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E9240-EF0A-4B56-9908-ACCF03EE039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7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78B9-662D-4D99-A8AD-997366EC73E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0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37BC5A-AA29-4D77-B5C0-0A8F935EFCBA}" type="datetime8">
              <a:rPr lang="en-US" altLang="zh-TW"/>
              <a:pPr>
                <a:defRPr/>
              </a:pPr>
              <a:t>3/17/2019 12:53 AM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F57FF1-0218-4B8F-9474-82C91CCD5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4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295403"/>
            <a:ext cx="437515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295403"/>
            <a:ext cx="437515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96FB3-0435-473E-AF93-E363D51AA75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81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A5ED5-E233-46C1-8ACD-0E5F4B86BB9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67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234DB-043C-456E-AB1F-8AB82F36832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78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384B4-73B4-4790-A495-C9057D4B914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45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3591-5C0A-4FBA-BAC2-43512932F05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00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58879-784B-409A-8C46-EEC2C903547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0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29E54-7C37-4DB7-A3BA-C8AFC360130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95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5"/>
            <a:ext cx="222885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7ACF5-B80F-4F22-ACBF-703A6A31991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98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8540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</p:grpSp>
      <p:sp>
        <p:nvSpPr>
          <p:cNvPr id="133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143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33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2819400"/>
            <a:ext cx="69342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6161-AFA3-4E69-B7DB-5B9B2BEAD014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34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AFE5C-370C-46DD-95E2-82CDF25CC1C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3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E512-8881-4866-A4C9-967B07419E97}" type="datetime8">
              <a:rPr lang="en-US" altLang="zh-TW"/>
              <a:pPr>
                <a:defRPr/>
              </a:pPr>
              <a:t>3/17/2019 12:53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AA6909-393E-4ABE-8654-AF65E4EB5B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38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093C-2B61-4554-893E-F356856F1CB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58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0" y="18288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8288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5E830-2266-42CE-8C70-04B43E9C9A7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86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1BD83-7537-4099-8BC1-57118EE1BCC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20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CA33E-5D9B-47FD-962B-0AC2D277833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28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08010-98EF-4DF3-86B9-B01CBC5D9EE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08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08C36-C984-41C5-9B62-7B37D557D0F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55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75E6D-0C6B-4479-AEE9-0ED4BA12F12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62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EC99D-B89B-4995-8D82-3BC2C9A3403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61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58025" y="228600"/>
            <a:ext cx="2105025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0" y="228600"/>
            <a:ext cx="6149975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4024-A68D-4868-B327-C277C12387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4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9525" y="6053144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2555879" y="6043619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E669FD-A2CC-4DD1-94BC-3E194A105C19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44"/>
            <a:ext cx="635635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FF844B-6475-4888-9863-75784F4C133B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195A-23F7-4153-8465-A4022064A84B}" type="datetime8">
              <a:rPr lang="en-US" altLang="zh-TW"/>
              <a:pPr>
                <a:defRPr/>
              </a:pPr>
              <a:t>3/17/2019 12:53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233CD49-1677-4004-A506-1A7A0C4B09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185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E7F4-900B-4FAA-BCCB-EC5853C129D9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6"/>
            <a:ext cx="140335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20D853-3448-4BC5-B9F3-187AB83331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20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37BC5A-AA29-4D77-B5C0-0A8F935EFCBA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F57FF1-0218-4B8F-9474-82C91CCD5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7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E512-8881-4866-A4C9-967B07419E97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AA6909-393E-4ABE-8654-AF65E4EB5B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7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195A-23F7-4153-8465-A4022064A84B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233CD49-1677-4004-A506-1A7A0C4B0916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71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6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674817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568450" y="3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6"/>
            <a:ext cx="288925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AB37C5-F4C5-4A30-84AD-C91093D229A2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6"/>
            <a:ext cx="1568450" cy="663575"/>
          </a:xfrm>
        </p:spPr>
        <p:txBody>
          <a:bodyPr rtlCol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7D3A03-9CAC-4C7B-849A-43FA052E5C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6"/>
            <a:ext cx="4953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253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A0C7-6B56-4F0D-A89C-3167D8591B67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C4F2-33BE-423A-9AD5-2462C408DBE3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72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7"/>
            <a:ext cx="2228850" cy="5516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6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5B90-0703-44DC-A4B2-A283BDEE32CF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1" y="6248406"/>
            <a:ext cx="6037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6"/>
            <a:ext cx="5334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183F-D64B-4B7B-9155-62A88B959F74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47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2064"/>
            <a:ext cx="89154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039" y="17705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89" y="17705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D2FB-EA95-4363-8559-0BF90A229337}" type="datetimeFigureOut">
              <a:rPr lang="en-US" altLang="zh-HK">
                <a:solidFill>
                  <a:srgbClr val="444D26"/>
                </a:solidFill>
              </a:rPr>
              <a:pPr>
                <a:defRPr/>
              </a:pPr>
              <a:t>3/17/2019</a:t>
            </a:fld>
            <a:endParaRPr lang="en-US" altLang="zh-HK">
              <a:solidFill>
                <a:srgbClr val="444D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>
              <a:solidFill>
                <a:srgbClr val="444D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EF09-0D22-4114-B54A-A973CCABE0FB}" type="slidenum">
              <a:rPr lang="en-US" altLang="zh-HK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altLang="zh-HK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77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60400" y="2667000"/>
            <a:ext cx="84201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403350" y="3962400"/>
            <a:ext cx="69342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9EC28-40E4-446C-B1DD-10B7668AAB1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6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05394-0AA3-4DAF-AF82-8AA2EAC650E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6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6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Rectangle 9"/>
          <p:cNvSpPr/>
          <p:nvPr/>
        </p:nvSpPr>
        <p:spPr>
          <a:xfrm>
            <a:off x="1674817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568450" y="3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6"/>
            <a:ext cx="288925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AB37C5-F4C5-4A30-84AD-C91093D229A2}" type="datetime8">
              <a:rPr lang="en-US" altLang="zh-TW"/>
              <a:pPr>
                <a:defRPr/>
              </a:pPr>
              <a:t>3/17/2019 12:53 AM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6"/>
            <a:ext cx="1568450" cy="663575"/>
          </a:xfrm>
        </p:spPr>
        <p:txBody>
          <a:bodyPr rtlCol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7D3A03-9CAC-4C7B-849A-43FA052E5C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6"/>
            <a:ext cx="4953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738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CD6-1F6C-4DF0-A7C5-DF303BE3943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71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295403"/>
            <a:ext cx="437515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295403"/>
            <a:ext cx="437515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CEB7-3CE6-401A-A43C-4CF6E0BAC4A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76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ECA2-6083-4D04-A618-59A713095D0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641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5B2CE-B31F-4F74-9623-26BE5FDF0BD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52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D6AF5-03A0-4A12-9D59-A76E4BD455D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38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6F399-D625-44CF-B057-BFE88446D55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59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72179-E927-4F52-A500-D26727C56110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5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B6F5E-FDA5-4143-A91E-5362526C22E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2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131FA-0B83-4F84-AB32-9CE08131F74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722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8540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</p:grpSp>
      <p:sp>
        <p:nvSpPr>
          <p:cNvPr id="133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143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33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2819400"/>
            <a:ext cx="69342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C3DEB-6AE3-4B97-8F5F-CDED14205A6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3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A0C7-6B56-4F0D-A89C-3167D8591B67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C4F2-33BE-423A-9AD5-2462C408DBE3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30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70E5B-9641-47E3-B2C0-A37AFBA994D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08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A741A-C9AE-43DC-9DF1-6B373A6A045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390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0" y="18288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8288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1E063-249E-49E7-8521-06AFE6561181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53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684E5-4964-4C33-895C-2290E8DBADA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14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5F766-94CD-4007-A5B9-FBE96CC49A7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529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82BA9-0BC2-417F-BA3A-E70CAFF2EE2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04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EE728-87D1-4871-84EE-E3A24C7FEA6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27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ABA6-3D38-4967-91EB-D3B8C3AEE24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41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8771-2CF8-4EBA-BBC3-77EA1A24809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70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58025" y="228600"/>
            <a:ext cx="2105025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0" y="228600"/>
            <a:ext cx="6149975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394C-1527-496B-BCD6-EC046F37542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7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8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7"/>
            <a:ext cx="2228850" cy="5516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6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5B90-0703-44DC-A4B2-A283BDEE32CF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1" y="6248406"/>
            <a:ext cx="6037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6"/>
            <a:ext cx="5334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183F-D64B-4B7B-9155-62A88B959F74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89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33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38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95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411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862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963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95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350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2064"/>
            <a:ext cx="89154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039" y="17705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89" y="17705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D2FB-EA95-4363-8559-0BF90A229337}" type="datetimeFigureOut">
              <a:rPr lang="en-US" altLang="zh-HK"/>
              <a:pPr>
                <a:defRPr/>
              </a:pPr>
              <a:t>3/17/2019</a:t>
            </a:fld>
            <a:endParaRPr lang="en-US" altLang="zh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EF09-0D22-4114-B54A-A973CCABE0FB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595466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4D2D-20B3-4F70-B96E-4E90E6DDA29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80FB-E62B-40AA-BEC6-FBC79521D08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503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13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940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24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015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39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322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500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58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17/3/2019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5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6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6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B133335-7FF0-40A0-AC51-6195CFA23922}" type="datetime8">
              <a:rPr lang="en-US" altLang="zh-TW"/>
              <a:pPr>
                <a:defRPr/>
              </a:pPr>
              <a:t>3/17/2019 12:53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1" y="6248406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8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4"/>
            <a:ext cx="57785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B1429C-4F63-426A-AA5D-94D6915BB5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8ED0032-5F54-4812-8BE2-05EE05B6D96B}" type="datetimeFigureOut">
              <a:rPr kumimoji="0" lang="zh-HK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17/3/2019</a:t>
            </a:fld>
            <a:endParaRPr kumimoji="0" lang="zh-HK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HK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C78F7F4-A1D1-471B-A077-35BED74EB602}" type="slidenum">
              <a:rPr kumimoji="0" lang="zh-HK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HK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57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3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220133" y="185738"/>
            <a:ext cx="1577050" cy="1692275"/>
            <a:chOff x="128" y="117"/>
            <a:chExt cx="917" cy="1066"/>
          </a:xfrm>
        </p:grpSpPr>
        <p:grpSp>
          <p:nvGrpSpPr>
            <p:cNvPr id="3077" name="Group 3"/>
            <p:cNvGrpSpPr>
              <a:grpSpLocks/>
            </p:cNvGrpSpPr>
            <p:nvPr/>
          </p:nvGrpSpPr>
          <p:grpSpPr bwMode="auto">
            <a:xfrm>
              <a:off x="128" y="174"/>
              <a:ext cx="737" cy="1009"/>
              <a:chOff x="128" y="174"/>
              <a:chExt cx="737" cy="1009"/>
            </a:xfrm>
          </p:grpSpPr>
          <p:sp>
            <p:nvSpPr>
              <p:cNvPr id="3126" name="Freeform 4"/>
              <p:cNvSpPr>
                <a:spLocks/>
              </p:cNvSpPr>
              <p:nvPr/>
            </p:nvSpPr>
            <p:spPr bwMode="auto">
              <a:xfrm>
                <a:off x="197" y="272"/>
                <a:ext cx="599" cy="815"/>
              </a:xfrm>
              <a:custGeom>
                <a:avLst/>
                <a:gdLst>
                  <a:gd name="T0" fmla="*/ 299 w 599"/>
                  <a:gd name="T1" fmla="*/ 0 h 815"/>
                  <a:gd name="T2" fmla="*/ 0 w 599"/>
                  <a:gd name="T3" fmla="*/ 407 h 815"/>
                  <a:gd name="T4" fmla="*/ 299 w 599"/>
                  <a:gd name="T5" fmla="*/ 814 h 815"/>
                  <a:gd name="T6" fmla="*/ 598 w 599"/>
                  <a:gd name="T7" fmla="*/ 407 h 815"/>
                  <a:gd name="T8" fmla="*/ 299 w 599"/>
                  <a:gd name="T9" fmla="*/ 0 h 8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9" h="815">
                    <a:moveTo>
                      <a:pt x="299" y="0"/>
                    </a:moveTo>
                    <a:lnTo>
                      <a:pt x="0" y="407"/>
                    </a:lnTo>
                    <a:lnTo>
                      <a:pt x="299" y="814"/>
                    </a:lnTo>
                    <a:lnTo>
                      <a:pt x="598" y="407"/>
                    </a:lnTo>
                    <a:lnTo>
                      <a:pt x="299" y="0"/>
                    </a:lnTo>
                  </a:path>
                </a:pathLst>
              </a:custGeom>
              <a:gradFill rotWithShape="0">
                <a:gsLst>
                  <a:gs pos="0">
                    <a:srgbClr val="18002C"/>
                  </a:gs>
                  <a:gs pos="100000">
                    <a:srgbClr val="500093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grpSp>
            <p:nvGrpSpPr>
              <p:cNvPr id="3127" name="Group 5"/>
              <p:cNvGrpSpPr>
                <a:grpSpLocks/>
              </p:cNvGrpSpPr>
              <p:nvPr/>
            </p:nvGrpSpPr>
            <p:grpSpPr bwMode="auto">
              <a:xfrm>
                <a:off x="128" y="174"/>
                <a:ext cx="737" cy="505"/>
                <a:chOff x="128" y="174"/>
                <a:chExt cx="737" cy="505"/>
              </a:xfrm>
            </p:grpSpPr>
            <p:sp>
              <p:nvSpPr>
                <p:cNvPr id="3131" name="Freeform 6"/>
                <p:cNvSpPr>
                  <a:spLocks/>
                </p:cNvSpPr>
                <p:nvPr/>
              </p:nvSpPr>
              <p:spPr bwMode="auto">
                <a:xfrm>
                  <a:off x="496" y="174"/>
                  <a:ext cx="369" cy="505"/>
                </a:xfrm>
                <a:custGeom>
                  <a:avLst/>
                  <a:gdLst>
                    <a:gd name="T0" fmla="*/ 0 w 369"/>
                    <a:gd name="T1" fmla="*/ 100 h 505"/>
                    <a:gd name="T2" fmla="*/ 0 w 369"/>
                    <a:gd name="T3" fmla="*/ 0 h 505"/>
                    <a:gd name="T4" fmla="*/ 368 w 369"/>
                    <a:gd name="T5" fmla="*/ 504 h 505"/>
                    <a:gd name="T6" fmla="*/ 295 w 369"/>
                    <a:gd name="T7" fmla="*/ 504 h 505"/>
                    <a:gd name="T8" fmla="*/ 0 w 369"/>
                    <a:gd name="T9" fmla="*/ 100 h 5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0" y="100"/>
                      </a:moveTo>
                      <a:lnTo>
                        <a:pt x="0" y="0"/>
                      </a:lnTo>
                      <a:lnTo>
                        <a:pt x="368" y="504"/>
                      </a:lnTo>
                      <a:lnTo>
                        <a:pt x="295" y="504"/>
                      </a:lnTo>
                      <a:lnTo>
                        <a:pt x="0" y="100"/>
                      </a:lnTo>
                    </a:path>
                  </a:pathLst>
                </a:custGeom>
                <a:solidFill>
                  <a:srgbClr val="7C36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zh-HK" altLang="en-US">
                    <a:solidFill>
                      <a:srgbClr val="F6BF69"/>
                    </a:solidFill>
                    <a:latin typeface="Times New Roman" pitchFamily="18" charset="0"/>
                    <a:ea typeface="標楷體" pitchFamily="65" charset="-120"/>
                  </a:endParaRPr>
                </a:p>
              </p:txBody>
            </p:sp>
            <p:sp>
              <p:nvSpPr>
                <p:cNvPr id="3132" name="Freeform 7"/>
                <p:cNvSpPr>
                  <a:spLocks/>
                </p:cNvSpPr>
                <p:nvPr/>
              </p:nvSpPr>
              <p:spPr bwMode="auto">
                <a:xfrm>
                  <a:off x="128" y="174"/>
                  <a:ext cx="369" cy="505"/>
                </a:xfrm>
                <a:custGeom>
                  <a:avLst/>
                  <a:gdLst>
                    <a:gd name="T0" fmla="*/ 368 w 369"/>
                    <a:gd name="T1" fmla="*/ 0 h 505"/>
                    <a:gd name="T2" fmla="*/ 368 w 369"/>
                    <a:gd name="T3" fmla="*/ 100 h 505"/>
                    <a:gd name="T4" fmla="*/ 73 w 369"/>
                    <a:gd name="T5" fmla="*/ 504 h 505"/>
                    <a:gd name="T6" fmla="*/ 0 w 369"/>
                    <a:gd name="T7" fmla="*/ 504 h 505"/>
                    <a:gd name="T8" fmla="*/ 368 w 369"/>
                    <a:gd name="T9" fmla="*/ 0 h 5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368" y="0"/>
                      </a:moveTo>
                      <a:lnTo>
                        <a:pt x="368" y="100"/>
                      </a:lnTo>
                      <a:lnTo>
                        <a:pt x="73" y="504"/>
                      </a:lnTo>
                      <a:lnTo>
                        <a:pt x="0" y="504"/>
                      </a:lnTo>
                      <a:lnTo>
                        <a:pt x="368" y="0"/>
                      </a:lnTo>
                    </a:path>
                  </a:pathLst>
                </a:custGeom>
                <a:solidFill>
                  <a:srgbClr val="7C36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zh-HK" altLang="en-US">
                    <a:solidFill>
                      <a:srgbClr val="F6BF69"/>
                    </a:solidFill>
                    <a:latin typeface="Times New Roman" pitchFamily="18" charset="0"/>
                    <a:ea typeface="標楷體" pitchFamily="65" charset="-120"/>
                  </a:endParaRPr>
                </a:p>
              </p:txBody>
            </p:sp>
          </p:grpSp>
          <p:grpSp>
            <p:nvGrpSpPr>
              <p:cNvPr id="3128" name="Group 8"/>
              <p:cNvGrpSpPr>
                <a:grpSpLocks/>
              </p:cNvGrpSpPr>
              <p:nvPr/>
            </p:nvGrpSpPr>
            <p:grpSpPr bwMode="auto">
              <a:xfrm>
                <a:off x="128" y="678"/>
                <a:ext cx="737" cy="505"/>
                <a:chOff x="128" y="678"/>
                <a:chExt cx="737" cy="505"/>
              </a:xfrm>
            </p:grpSpPr>
            <p:sp>
              <p:nvSpPr>
                <p:cNvPr id="3129" name="Freeform 9"/>
                <p:cNvSpPr>
                  <a:spLocks/>
                </p:cNvSpPr>
                <p:nvPr/>
              </p:nvSpPr>
              <p:spPr bwMode="auto">
                <a:xfrm>
                  <a:off x="496" y="678"/>
                  <a:ext cx="369" cy="505"/>
                </a:xfrm>
                <a:custGeom>
                  <a:avLst/>
                  <a:gdLst>
                    <a:gd name="T0" fmla="*/ 295 w 369"/>
                    <a:gd name="T1" fmla="*/ 0 h 505"/>
                    <a:gd name="T2" fmla="*/ 368 w 369"/>
                    <a:gd name="T3" fmla="*/ 0 h 505"/>
                    <a:gd name="T4" fmla="*/ 0 w 369"/>
                    <a:gd name="T5" fmla="*/ 504 h 505"/>
                    <a:gd name="T6" fmla="*/ 0 w 369"/>
                    <a:gd name="T7" fmla="*/ 404 h 505"/>
                    <a:gd name="T8" fmla="*/ 295 w 369"/>
                    <a:gd name="T9" fmla="*/ 0 h 5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295" y="0"/>
                      </a:moveTo>
                      <a:lnTo>
                        <a:pt x="368" y="0"/>
                      </a:lnTo>
                      <a:lnTo>
                        <a:pt x="0" y="504"/>
                      </a:lnTo>
                      <a:lnTo>
                        <a:pt x="0" y="404"/>
                      </a:lnTo>
                      <a:lnTo>
                        <a:pt x="295" y="0"/>
                      </a:lnTo>
                    </a:path>
                  </a:pathLst>
                </a:custGeom>
                <a:solidFill>
                  <a:srgbClr val="2600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zh-HK" altLang="en-US">
                    <a:solidFill>
                      <a:srgbClr val="F6BF69"/>
                    </a:solidFill>
                    <a:latin typeface="Times New Roman" pitchFamily="18" charset="0"/>
                    <a:ea typeface="標楷體" pitchFamily="65" charset="-120"/>
                  </a:endParaRPr>
                </a:p>
              </p:txBody>
            </p:sp>
            <p:sp>
              <p:nvSpPr>
                <p:cNvPr id="3130" name="Freeform 10"/>
                <p:cNvSpPr>
                  <a:spLocks/>
                </p:cNvSpPr>
                <p:nvPr/>
              </p:nvSpPr>
              <p:spPr bwMode="auto">
                <a:xfrm>
                  <a:off x="128" y="678"/>
                  <a:ext cx="369" cy="505"/>
                </a:xfrm>
                <a:custGeom>
                  <a:avLst/>
                  <a:gdLst>
                    <a:gd name="T0" fmla="*/ 73 w 369"/>
                    <a:gd name="T1" fmla="*/ 0 h 505"/>
                    <a:gd name="T2" fmla="*/ 368 w 369"/>
                    <a:gd name="T3" fmla="*/ 404 h 505"/>
                    <a:gd name="T4" fmla="*/ 368 w 369"/>
                    <a:gd name="T5" fmla="*/ 504 h 505"/>
                    <a:gd name="T6" fmla="*/ 0 w 369"/>
                    <a:gd name="T7" fmla="*/ 0 h 505"/>
                    <a:gd name="T8" fmla="*/ 73 w 369"/>
                    <a:gd name="T9" fmla="*/ 0 h 5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9" h="505">
                      <a:moveTo>
                        <a:pt x="73" y="0"/>
                      </a:moveTo>
                      <a:lnTo>
                        <a:pt x="368" y="404"/>
                      </a:lnTo>
                      <a:lnTo>
                        <a:pt x="368" y="504"/>
                      </a:lnTo>
                      <a:lnTo>
                        <a:pt x="0" y="0"/>
                      </a:lnTo>
                      <a:lnTo>
                        <a:pt x="73" y="0"/>
                      </a:lnTo>
                    </a:path>
                  </a:pathLst>
                </a:custGeom>
                <a:solidFill>
                  <a:srgbClr val="2600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zh-HK" altLang="en-US">
                    <a:solidFill>
                      <a:srgbClr val="F6BF69"/>
                    </a:solidFill>
                    <a:latin typeface="Times New Roman" pitchFamily="18" charset="0"/>
                    <a:ea typeface="標楷體" pitchFamily="65" charset="-120"/>
                  </a:endParaRPr>
                </a:p>
              </p:txBody>
            </p:sp>
          </p:grpSp>
        </p:grpSp>
        <p:grpSp>
          <p:nvGrpSpPr>
            <p:cNvPr id="3078" name="Group 11"/>
            <p:cNvGrpSpPr>
              <a:grpSpLocks/>
            </p:cNvGrpSpPr>
            <p:nvPr/>
          </p:nvGrpSpPr>
          <p:grpSpPr bwMode="auto">
            <a:xfrm>
              <a:off x="291" y="117"/>
              <a:ext cx="754" cy="691"/>
              <a:chOff x="291" y="117"/>
              <a:chExt cx="754" cy="691"/>
            </a:xfrm>
          </p:grpSpPr>
          <p:sp>
            <p:nvSpPr>
              <p:cNvPr id="3079" name="Freeform 12"/>
              <p:cNvSpPr>
                <a:spLocks/>
              </p:cNvSpPr>
              <p:nvPr/>
            </p:nvSpPr>
            <p:spPr bwMode="auto">
              <a:xfrm>
                <a:off x="673" y="463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0" name="Freeform 13"/>
              <p:cNvSpPr>
                <a:spLocks/>
              </p:cNvSpPr>
              <p:nvPr/>
            </p:nvSpPr>
            <p:spPr bwMode="auto">
              <a:xfrm>
                <a:off x="679" y="463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1" name="Freeform 14"/>
              <p:cNvSpPr>
                <a:spLocks/>
              </p:cNvSpPr>
              <p:nvPr/>
            </p:nvSpPr>
            <p:spPr bwMode="auto">
              <a:xfrm>
                <a:off x="685" y="463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B9C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2" name="Freeform 15"/>
              <p:cNvSpPr>
                <a:spLocks/>
              </p:cNvSpPr>
              <p:nvPr/>
            </p:nvSpPr>
            <p:spPr bwMode="auto">
              <a:xfrm>
                <a:off x="692" y="463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B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3" name="Freeform 16"/>
              <p:cNvSpPr>
                <a:spLocks/>
              </p:cNvSpPr>
              <p:nvPr/>
            </p:nvSpPr>
            <p:spPr bwMode="auto">
              <a:xfrm>
                <a:off x="698" y="463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688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4" name="Freeform 17"/>
              <p:cNvSpPr>
                <a:spLocks/>
              </p:cNvSpPr>
              <p:nvPr/>
            </p:nvSpPr>
            <p:spPr bwMode="auto">
              <a:xfrm>
                <a:off x="704" y="463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335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5" name="Freeform 18"/>
              <p:cNvSpPr>
                <a:spLocks/>
              </p:cNvSpPr>
              <p:nvPr/>
            </p:nvSpPr>
            <p:spPr bwMode="auto">
              <a:xfrm>
                <a:off x="710" y="463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1F3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6" name="Freeform 19"/>
              <p:cNvSpPr>
                <a:spLocks/>
              </p:cNvSpPr>
              <p:nvPr/>
            </p:nvSpPr>
            <p:spPr bwMode="auto">
              <a:xfrm>
                <a:off x="717" y="463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2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7" name="Freeform 20"/>
              <p:cNvSpPr>
                <a:spLocks/>
              </p:cNvSpPr>
              <p:nvPr/>
            </p:nvSpPr>
            <p:spPr bwMode="auto">
              <a:xfrm>
                <a:off x="485" y="237"/>
                <a:ext cx="366" cy="450"/>
              </a:xfrm>
              <a:custGeom>
                <a:avLst/>
                <a:gdLst>
                  <a:gd name="T0" fmla="*/ 0 w 366"/>
                  <a:gd name="T1" fmla="*/ 114 h 450"/>
                  <a:gd name="T2" fmla="*/ 170 w 366"/>
                  <a:gd name="T3" fmla="*/ 201 h 450"/>
                  <a:gd name="T4" fmla="*/ 183 w 366"/>
                  <a:gd name="T5" fmla="*/ 0 h 450"/>
                  <a:gd name="T6" fmla="*/ 195 w 366"/>
                  <a:gd name="T7" fmla="*/ 201 h 450"/>
                  <a:gd name="T8" fmla="*/ 364 w 366"/>
                  <a:gd name="T9" fmla="*/ 112 h 450"/>
                  <a:gd name="T10" fmla="*/ 207 w 366"/>
                  <a:gd name="T11" fmla="*/ 225 h 450"/>
                  <a:gd name="T12" fmla="*/ 365 w 366"/>
                  <a:gd name="T13" fmla="*/ 337 h 450"/>
                  <a:gd name="T14" fmla="*/ 195 w 366"/>
                  <a:gd name="T15" fmla="*/ 248 h 450"/>
                  <a:gd name="T16" fmla="*/ 183 w 366"/>
                  <a:gd name="T17" fmla="*/ 449 h 450"/>
                  <a:gd name="T18" fmla="*/ 170 w 366"/>
                  <a:gd name="T19" fmla="*/ 248 h 450"/>
                  <a:gd name="T20" fmla="*/ 0 w 366"/>
                  <a:gd name="T21" fmla="*/ 337 h 450"/>
                  <a:gd name="T22" fmla="*/ 158 w 366"/>
                  <a:gd name="T23" fmla="*/ 225 h 450"/>
                  <a:gd name="T24" fmla="*/ 0 w 366"/>
                  <a:gd name="T25" fmla="*/ 114 h 4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6" h="450">
                    <a:moveTo>
                      <a:pt x="0" y="114"/>
                    </a:moveTo>
                    <a:lnTo>
                      <a:pt x="170" y="201"/>
                    </a:lnTo>
                    <a:lnTo>
                      <a:pt x="183" y="0"/>
                    </a:lnTo>
                    <a:lnTo>
                      <a:pt x="195" y="201"/>
                    </a:lnTo>
                    <a:lnTo>
                      <a:pt x="364" y="112"/>
                    </a:lnTo>
                    <a:lnTo>
                      <a:pt x="207" y="225"/>
                    </a:lnTo>
                    <a:lnTo>
                      <a:pt x="365" y="337"/>
                    </a:lnTo>
                    <a:lnTo>
                      <a:pt x="195" y="248"/>
                    </a:lnTo>
                    <a:lnTo>
                      <a:pt x="183" y="449"/>
                    </a:lnTo>
                    <a:lnTo>
                      <a:pt x="170" y="248"/>
                    </a:lnTo>
                    <a:lnTo>
                      <a:pt x="0" y="337"/>
                    </a:lnTo>
                    <a:lnTo>
                      <a:pt x="158" y="225"/>
                    </a:lnTo>
                    <a:lnTo>
                      <a:pt x="0" y="114"/>
                    </a:lnTo>
                  </a:path>
                </a:pathLst>
              </a:custGeom>
              <a:solidFill>
                <a:srgbClr val="002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8" name="Freeform 21"/>
              <p:cNvSpPr>
                <a:spLocks/>
              </p:cNvSpPr>
              <p:nvPr/>
            </p:nvSpPr>
            <p:spPr bwMode="auto">
              <a:xfrm>
                <a:off x="291" y="117"/>
                <a:ext cx="754" cy="691"/>
              </a:xfrm>
              <a:custGeom>
                <a:avLst/>
                <a:gdLst>
                  <a:gd name="T0" fmla="*/ 338 w 754"/>
                  <a:gd name="T1" fmla="*/ 322 h 691"/>
                  <a:gd name="T2" fmla="*/ 188 w 754"/>
                  <a:gd name="T3" fmla="*/ 0 h 691"/>
                  <a:gd name="T4" fmla="*/ 377 w 754"/>
                  <a:gd name="T5" fmla="*/ 298 h 691"/>
                  <a:gd name="T6" fmla="*/ 563 w 754"/>
                  <a:gd name="T7" fmla="*/ 0 h 691"/>
                  <a:gd name="T8" fmla="*/ 414 w 754"/>
                  <a:gd name="T9" fmla="*/ 322 h 691"/>
                  <a:gd name="T10" fmla="*/ 753 w 754"/>
                  <a:gd name="T11" fmla="*/ 345 h 691"/>
                  <a:gd name="T12" fmla="*/ 413 w 754"/>
                  <a:gd name="T13" fmla="*/ 367 h 691"/>
                  <a:gd name="T14" fmla="*/ 566 w 754"/>
                  <a:gd name="T15" fmla="*/ 690 h 691"/>
                  <a:gd name="T16" fmla="*/ 377 w 754"/>
                  <a:gd name="T17" fmla="*/ 391 h 691"/>
                  <a:gd name="T18" fmla="*/ 188 w 754"/>
                  <a:gd name="T19" fmla="*/ 690 h 691"/>
                  <a:gd name="T20" fmla="*/ 337 w 754"/>
                  <a:gd name="T21" fmla="*/ 369 h 691"/>
                  <a:gd name="T22" fmla="*/ 0 w 754"/>
                  <a:gd name="T23" fmla="*/ 345 h 691"/>
                  <a:gd name="T24" fmla="*/ 338 w 754"/>
                  <a:gd name="T25" fmla="*/ 322 h 6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54" h="691">
                    <a:moveTo>
                      <a:pt x="338" y="322"/>
                    </a:moveTo>
                    <a:lnTo>
                      <a:pt x="188" y="0"/>
                    </a:lnTo>
                    <a:lnTo>
                      <a:pt x="377" y="298"/>
                    </a:lnTo>
                    <a:lnTo>
                      <a:pt x="563" y="0"/>
                    </a:lnTo>
                    <a:lnTo>
                      <a:pt x="414" y="322"/>
                    </a:lnTo>
                    <a:lnTo>
                      <a:pt x="753" y="345"/>
                    </a:lnTo>
                    <a:lnTo>
                      <a:pt x="413" y="367"/>
                    </a:lnTo>
                    <a:lnTo>
                      <a:pt x="566" y="690"/>
                    </a:lnTo>
                    <a:lnTo>
                      <a:pt x="377" y="391"/>
                    </a:lnTo>
                    <a:lnTo>
                      <a:pt x="188" y="690"/>
                    </a:lnTo>
                    <a:lnTo>
                      <a:pt x="337" y="369"/>
                    </a:lnTo>
                    <a:lnTo>
                      <a:pt x="0" y="345"/>
                    </a:lnTo>
                    <a:lnTo>
                      <a:pt x="338" y="322"/>
                    </a:lnTo>
                  </a:path>
                </a:pathLst>
              </a:custGeom>
              <a:solidFill>
                <a:srgbClr val="002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89" name="Freeform 22"/>
              <p:cNvSpPr>
                <a:spLocks/>
              </p:cNvSpPr>
              <p:nvPr/>
            </p:nvSpPr>
            <p:spPr bwMode="auto">
              <a:xfrm>
                <a:off x="491" y="244"/>
                <a:ext cx="353" cy="436"/>
              </a:xfrm>
              <a:custGeom>
                <a:avLst/>
                <a:gdLst>
                  <a:gd name="T0" fmla="*/ 0 w 353"/>
                  <a:gd name="T1" fmla="*/ 110 h 436"/>
                  <a:gd name="T2" fmla="*/ 164 w 353"/>
                  <a:gd name="T3" fmla="*/ 194 h 436"/>
                  <a:gd name="T4" fmla="*/ 177 w 353"/>
                  <a:gd name="T5" fmla="*/ 0 h 436"/>
                  <a:gd name="T6" fmla="*/ 189 w 353"/>
                  <a:gd name="T7" fmla="*/ 194 h 436"/>
                  <a:gd name="T8" fmla="*/ 352 w 353"/>
                  <a:gd name="T9" fmla="*/ 110 h 436"/>
                  <a:gd name="T10" fmla="*/ 201 w 353"/>
                  <a:gd name="T11" fmla="*/ 218 h 436"/>
                  <a:gd name="T12" fmla="*/ 352 w 353"/>
                  <a:gd name="T13" fmla="*/ 325 h 436"/>
                  <a:gd name="T14" fmla="*/ 189 w 353"/>
                  <a:gd name="T15" fmla="*/ 242 h 436"/>
                  <a:gd name="T16" fmla="*/ 177 w 353"/>
                  <a:gd name="T17" fmla="*/ 435 h 436"/>
                  <a:gd name="T18" fmla="*/ 164 w 353"/>
                  <a:gd name="T19" fmla="*/ 242 h 436"/>
                  <a:gd name="T20" fmla="*/ 0 w 353"/>
                  <a:gd name="T21" fmla="*/ 327 h 436"/>
                  <a:gd name="T22" fmla="*/ 152 w 353"/>
                  <a:gd name="T23" fmla="*/ 218 h 436"/>
                  <a:gd name="T24" fmla="*/ 0 w 353"/>
                  <a:gd name="T25" fmla="*/ 110 h 4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3" h="436">
                    <a:moveTo>
                      <a:pt x="0" y="110"/>
                    </a:moveTo>
                    <a:lnTo>
                      <a:pt x="164" y="194"/>
                    </a:lnTo>
                    <a:lnTo>
                      <a:pt x="177" y="0"/>
                    </a:lnTo>
                    <a:lnTo>
                      <a:pt x="189" y="194"/>
                    </a:lnTo>
                    <a:lnTo>
                      <a:pt x="352" y="110"/>
                    </a:lnTo>
                    <a:lnTo>
                      <a:pt x="201" y="218"/>
                    </a:lnTo>
                    <a:lnTo>
                      <a:pt x="352" y="325"/>
                    </a:lnTo>
                    <a:lnTo>
                      <a:pt x="189" y="242"/>
                    </a:lnTo>
                    <a:lnTo>
                      <a:pt x="177" y="435"/>
                    </a:lnTo>
                    <a:lnTo>
                      <a:pt x="164" y="242"/>
                    </a:lnTo>
                    <a:lnTo>
                      <a:pt x="0" y="327"/>
                    </a:lnTo>
                    <a:lnTo>
                      <a:pt x="152" y="218"/>
                    </a:lnTo>
                    <a:lnTo>
                      <a:pt x="0" y="110"/>
                    </a:lnTo>
                  </a:path>
                </a:pathLst>
              </a:custGeom>
              <a:solidFill>
                <a:srgbClr val="0B2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0" name="Freeform 23"/>
              <p:cNvSpPr>
                <a:spLocks/>
              </p:cNvSpPr>
              <p:nvPr/>
            </p:nvSpPr>
            <p:spPr bwMode="auto">
              <a:xfrm>
                <a:off x="305" y="130"/>
                <a:ext cx="725" cy="665"/>
              </a:xfrm>
              <a:custGeom>
                <a:avLst/>
                <a:gdLst>
                  <a:gd name="T0" fmla="*/ 324 w 725"/>
                  <a:gd name="T1" fmla="*/ 309 h 665"/>
                  <a:gd name="T2" fmla="*/ 182 w 725"/>
                  <a:gd name="T3" fmla="*/ 0 h 665"/>
                  <a:gd name="T4" fmla="*/ 363 w 725"/>
                  <a:gd name="T5" fmla="*/ 285 h 665"/>
                  <a:gd name="T6" fmla="*/ 543 w 725"/>
                  <a:gd name="T7" fmla="*/ 0 h 665"/>
                  <a:gd name="T8" fmla="*/ 400 w 725"/>
                  <a:gd name="T9" fmla="*/ 309 h 665"/>
                  <a:gd name="T10" fmla="*/ 724 w 725"/>
                  <a:gd name="T11" fmla="*/ 332 h 665"/>
                  <a:gd name="T12" fmla="*/ 399 w 725"/>
                  <a:gd name="T13" fmla="*/ 354 h 665"/>
                  <a:gd name="T14" fmla="*/ 543 w 725"/>
                  <a:gd name="T15" fmla="*/ 663 h 665"/>
                  <a:gd name="T16" fmla="*/ 363 w 725"/>
                  <a:gd name="T17" fmla="*/ 378 h 665"/>
                  <a:gd name="T18" fmla="*/ 182 w 725"/>
                  <a:gd name="T19" fmla="*/ 664 h 665"/>
                  <a:gd name="T20" fmla="*/ 323 w 725"/>
                  <a:gd name="T21" fmla="*/ 356 h 665"/>
                  <a:gd name="T22" fmla="*/ 0 w 725"/>
                  <a:gd name="T23" fmla="*/ 332 h 665"/>
                  <a:gd name="T24" fmla="*/ 324 w 725"/>
                  <a:gd name="T25" fmla="*/ 309 h 6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25" h="665">
                    <a:moveTo>
                      <a:pt x="324" y="309"/>
                    </a:moveTo>
                    <a:lnTo>
                      <a:pt x="182" y="0"/>
                    </a:lnTo>
                    <a:lnTo>
                      <a:pt x="363" y="285"/>
                    </a:lnTo>
                    <a:lnTo>
                      <a:pt x="543" y="0"/>
                    </a:lnTo>
                    <a:lnTo>
                      <a:pt x="400" y="309"/>
                    </a:lnTo>
                    <a:lnTo>
                      <a:pt x="724" y="332"/>
                    </a:lnTo>
                    <a:lnTo>
                      <a:pt x="399" y="354"/>
                    </a:lnTo>
                    <a:lnTo>
                      <a:pt x="543" y="663"/>
                    </a:lnTo>
                    <a:lnTo>
                      <a:pt x="363" y="378"/>
                    </a:lnTo>
                    <a:lnTo>
                      <a:pt x="182" y="664"/>
                    </a:lnTo>
                    <a:lnTo>
                      <a:pt x="323" y="356"/>
                    </a:lnTo>
                    <a:lnTo>
                      <a:pt x="0" y="332"/>
                    </a:lnTo>
                    <a:lnTo>
                      <a:pt x="324" y="309"/>
                    </a:lnTo>
                  </a:path>
                </a:pathLst>
              </a:custGeom>
              <a:solidFill>
                <a:srgbClr val="0B2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1" name="Freeform 24"/>
              <p:cNvSpPr>
                <a:spLocks/>
              </p:cNvSpPr>
              <p:nvPr/>
            </p:nvSpPr>
            <p:spPr bwMode="auto">
              <a:xfrm>
                <a:off x="497" y="252"/>
                <a:ext cx="341" cy="421"/>
              </a:xfrm>
              <a:custGeom>
                <a:avLst/>
                <a:gdLst>
                  <a:gd name="T0" fmla="*/ 0 w 341"/>
                  <a:gd name="T1" fmla="*/ 106 h 421"/>
                  <a:gd name="T2" fmla="*/ 158 w 341"/>
                  <a:gd name="T3" fmla="*/ 186 h 421"/>
                  <a:gd name="T4" fmla="*/ 171 w 341"/>
                  <a:gd name="T5" fmla="*/ 0 h 421"/>
                  <a:gd name="T6" fmla="*/ 183 w 341"/>
                  <a:gd name="T7" fmla="*/ 186 h 421"/>
                  <a:gd name="T8" fmla="*/ 340 w 341"/>
                  <a:gd name="T9" fmla="*/ 106 h 421"/>
                  <a:gd name="T10" fmla="*/ 195 w 341"/>
                  <a:gd name="T11" fmla="*/ 210 h 421"/>
                  <a:gd name="T12" fmla="*/ 340 w 341"/>
                  <a:gd name="T13" fmla="*/ 315 h 421"/>
                  <a:gd name="T14" fmla="*/ 183 w 341"/>
                  <a:gd name="T15" fmla="*/ 234 h 421"/>
                  <a:gd name="T16" fmla="*/ 171 w 341"/>
                  <a:gd name="T17" fmla="*/ 420 h 421"/>
                  <a:gd name="T18" fmla="*/ 158 w 341"/>
                  <a:gd name="T19" fmla="*/ 234 h 421"/>
                  <a:gd name="T20" fmla="*/ 0 w 341"/>
                  <a:gd name="T21" fmla="*/ 315 h 421"/>
                  <a:gd name="T22" fmla="*/ 146 w 341"/>
                  <a:gd name="T23" fmla="*/ 210 h 421"/>
                  <a:gd name="T24" fmla="*/ 0 w 341"/>
                  <a:gd name="T25" fmla="*/ 106 h 4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1" h="421">
                    <a:moveTo>
                      <a:pt x="0" y="106"/>
                    </a:moveTo>
                    <a:lnTo>
                      <a:pt x="158" y="186"/>
                    </a:lnTo>
                    <a:lnTo>
                      <a:pt x="171" y="0"/>
                    </a:lnTo>
                    <a:lnTo>
                      <a:pt x="183" y="186"/>
                    </a:lnTo>
                    <a:lnTo>
                      <a:pt x="340" y="106"/>
                    </a:lnTo>
                    <a:lnTo>
                      <a:pt x="195" y="210"/>
                    </a:lnTo>
                    <a:lnTo>
                      <a:pt x="340" y="315"/>
                    </a:lnTo>
                    <a:lnTo>
                      <a:pt x="183" y="234"/>
                    </a:lnTo>
                    <a:lnTo>
                      <a:pt x="171" y="420"/>
                    </a:lnTo>
                    <a:lnTo>
                      <a:pt x="158" y="234"/>
                    </a:lnTo>
                    <a:lnTo>
                      <a:pt x="0" y="315"/>
                    </a:lnTo>
                    <a:lnTo>
                      <a:pt x="146" y="210"/>
                    </a:lnTo>
                    <a:lnTo>
                      <a:pt x="0" y="106"/>
                    </a:lnTo>
                  </a:path>
                </a:pathLst>
              </a:custGeom>
              <a:solidFill>
                <a:srgbClr val="102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2" name="Freeform 25"/>
              <p:cNvSpPr>
                <a:spLocks/>
              </p:cNvSpPr>
              <p:nvPr/>
            </p:nvSpPr>
            <p:spPr bwMode="auto">
              <a:xfrm>
                <a:off x="319" y="143"/>
                <a:ext cx="697" cy="638"/>
              </a:xfrm>
              <a:custGeom>
                <a:avLst/>
                <a:gdLst>
                  <a:gd name="T0" fmla="*/ 310 w 697"/>
                  <a:gd name="T1" fmla="*/ 296 h 638"/>
                  <a:gd name="T2" fmla="*/ 176 w 697"/>
                  <a:gd name="T3" fmla="*/ 0 h 638"/>
                  <a:gd name="T4" fmla="*/ 349 w 697"/>
                  <a:gd name="T5" fmla="*/ 272 h 638"/>
                  <a:gd name="T6" fmla="*/ 522 w 697"/>
                  <a:gd name="T7" fmla="*/ 0 h 638"/>
                  <a:gd name="T8" fmla="*/ 386 w 697"/>
                  <a:gd name="T9" fmla="*/ 296 h 638"/>
                  <a:gd name="T10" fmla="*/ 696 w 697"/>
                  <a:gd name="T11" fmla="*/ 319 h 638"/>
                  <a:gd name="T12" fmla="*/ 385 w 697"/>
                  <a:gd name="T13" fmla="*/ 341 h 638"/>
                  <a:gd name="T14" fmla="*/ 522 w 697"/>
                  <a:gd name="T15" fmla="*/ 637 h 638"/>
                  <a:gd name="T16" fmla="*/ 349 w 697"/>
                  <a:gd name="T17" fmla="*/ 365 h 638"/>
                  <a:gd name="T18" fmla="*/ 176 w 697"/>
                  <a:gd name="T19" fmla="*/ 637 h 638"/>
                  <a:gd name="T20" fmla="*/ 310 w 697"/>
                  <a:gd name="T21" fmla="*/ 342 h 638"/>
                  <a:gd name="T22" fmla="*/ 0 w 697"/>
                  <a:gd name="T23" fmla="*/ 319 h 638"/>
                  <a:gd name="T24" fmla="*/ 310 w 697"/>
                  <a:gd name="T25" fmla="*/ 296 h 6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97" h="638">
                    <a:moveTo>
                      <a:pt x="310" y="296"/>
                    </a:moveTo>
                    <a:lnTo>
                      <a:pt x="176" y="0"/>
                    </a:lnTo>
                    <a:lnTo>
                      <a:pt x="349" y="272"/>
                    </a:lnTo>
                    <a:lnTo>
                      <a:pt x="522" y="0"/>
                    </a:lnTo>
                    <a:lnTo>
                      <a:pt x="386" y="296"/>
                    </a:lnTo>
                    <a:lnTo>
                      <a:pt x="696" y="319"/>
                    </a:lnTo>
                    <a:lnTo>
                      <a:pt x="385" y="341"/>
                    </a:lnTo>
                    <a:lnTo>
                      <a:pt x="522" y="637"/>
                    </a:lnTo>
                    <a:lnTo>
                      <a:pt x="349" y="365"/>
                    </a:lnTo>
                    <a:lnTo>
                      <a:pt x="176" y="637"/>
                    </a:lnTo>
                    <a:lnTo>
                      <a:pt x="310" y="342"/>
                    </a:lnTo>
                    <a:lnTo>
                      <a:pt x="0" y="319"/>
                    </a:lnTo>
                    <a:lnTo>
                      <a:pt x="310" y="296"/>
                    </a:lnTo>
                  </a:path>
                </a:pathLst>
              </a:custGeom>
              <a:solidFill>
                <a:srgbClr val="102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3" name="Freeform 26"/>
              <p:cNvSpPr>
                <a:spLocks/>
              </p:cNvSpPr>
              <p:nvPr/>
            </p:nvSpPr>
            <p:spPr bwMode="auto">
              <a:xfrm>
                <a:off x="503" y="259"/>
                <a:ext cx="329" cy="406"/>
              </a:xfrm>
              <a:custGeom>
                <a:avLst/>
                <a:gdLst>
                  <a:gd name="T0" fmla="*/ 0 w 329"/>
                  <a:gd name="T1" fmla="*/ 103 h 406"/>
                  <a:gd name="T2" fmla="*/ 152 w 329"/>
                  <a:gd name="T3" fmla="*/ 179 h 406"/>
                  <a:gd name="T4" fmla="*/ 165 w 329"/>
                  <a:gd name="T5" fmla="*/ 0 h 406"/>
                  <a:gd name="T6" fmla="*/ 177 w 329"/>
                  <a:gd name="T7" fmla="*/ 179 h 406"/>
                  <a:gd name="T8" fmla="*/ 328 w 329"/>
                  <a:gd name="T9" fmla="*/ 101 h 406"/>
                  <a:gd name="T10" fmla="*/ 189 w 329"/>
                  <a:gd name="T11" fmla="*/ 203 h 406"/>
                  <a:gd name="T12" fmla="*/ 328 w 329"/>
                  <a:gd name="T13" fmla="*/ 304 h 406"/>
                  <a:gd name="T14" fmla="*/ 177 w 329"/>
                  <a:gd name="T15" fmla="*/ 227 h 406"/>
                  <a:gd name="T16" fmla="*/ 165 w 329"/>
                  <a:gd name="T17" fmla="*/ 405 h 406"/>
                  <a:gd name="T18" fmla="*/ 152 w 329"/>
                  <a:gd name="T19" fmla="*/ 227 h 406"/>
                  <a:gd name="T20" fmla="*/ 0 w 329"/>
                  <a:gd name="T21" fmla="*/ 304 h 406"/>
                  <a:gd name="T22" fmla="*/ 140 w 329"/>
                  <a:gd name="T23" fmla="*/ 203 h 406"/>
                  <a:gd name="T24" fmla="*/ 0 w 329"/>
                  <a:gd name="T25" fmla="*/ 103 h 40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9" h="406">
                    <a:moveTo>
                      <a:pt x="0" y="103"/>
                    </a:moveTo>
                    <a:lnTo>
                      <a:pt x="152" y="179"/>
                    </a:lnTo>
                    <a:lnTo>
                      <a:pt x="165" y="0"/>
                    </a:lnTo>
                    <a:lnTo>
                      <a:pt x="177" y="179"/>
                    </a:lnTo>
                    <a:lnTo>
                      <a:pt x="328" y="101"/>
                    </a:lnTo>
                    <a:lnTo>
                      <a:pt x="189" y="203"/>
                    </a:lnTo>
                    <a:lnTo>
                      <a:pt x="328" y="304"/>
                    </a:lnTo>
                    <a:lnTo>
                      <a:pt x="177" y="227"/>
                    </a:lnTo>
                    <a:lnTo>
                      <a:pt x="165" y="405"/>
                    </a:lnTo>
                    <a:lnTo>
                      <a:pt x="152" y="227"/>
                    </a:lnTo>
                    <a:lnTo>
                      <a:pt x="0" y="304"/>
                    </a:lnTo>
                    <a:lnTo>
                      <a:pt x="140" y="203"/>
                    </a:lnTo>
                    <a:lnTo>
                      <a:pt x="0" y="103"/>
                    </a:lnTo>
                  </a:path>
                </a:pathLst>
              </a:custGeom>
              <a:solidFill>
                <a:srgbClr val="1534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4" name="Freeform 27"/>
              <p:cNvSpPr>
                <a:spLocks/>
              </p:cNvSpPr>
              <p:nvPr/>
            </p:nvSpPr>
            <p:spPr bwMode="auto">
              <a:xfrm>
                <a:off x="334" y="156"/>
                <a:ext cx="668" cy="612"/>
              </a:xfrm>
              <a:custGeom>
                <a:avLst/>
                <a:gdLst>
                  <a:gd name="T0" fmla="*/ 295 w 668"/>
                  <a:gd name="T1" fmla="*/ 283 h 612"/>
                  <a:gd name="T2" fmla="*/ 168 w 668"/>
                  <a:gd name="T3" fmla="*/ 0 h 612"/>
                  <a:gd name="T4" fmla="*/ 334 w 668"/>
                  <a:gd name="T5" fmla="*/ 259 h 612"/>
                  <a:gd name="T6" fmla="*/ 499 w 668"/>
                  <a:gd name="T7" fmla="*/ 0 h 612"/>
                  <a:gd name="T8" fmla="*/ 371 w 668"/>
                  <a:gd name="T9" fmla="*/ 283 h 612"/>
                  <a:gd name="T10" fmla="*/ 667 w 668"/>
                  <a:gd name="T11" fmla="*/ 306 h 612"/>
                  <a:gd name="T12" fmla="*/ 370 w 668"/>
                  <a:gd name="T13" fmla="*/ 328 h 612"/>
                  <a:gd name="T14" fmla="*/ 499 w 668"/>
                  <a:gd name="T15" fmla="*/ 611 h 612"/>
                  <a:gd name="T16" fmla="*/ 334 w 668"/>
                  <a:gd name="T17" fmla="*/ 352 h 612"/>
                  <a:gd name="T18" fmla="*/ 168 w 668"/>
                  <a:gd name="T19" fmla="*/ 611 h 612"/>
                  <a:gd name="T20" fmla="*/ 294 w 668"/>
                  <a:gd name="T21" fmla="*/ 330 h 612"/>
                  <a:gd name="T22" fmla="*/ 0 w 668"/>
                  <a:gd name="T23" fmla="*/ 306 h 612"/>
                  <a:gd name="T24" fmla="*/ 295 w 668"/>
                  <a:gd name="T25" fmla="*/ 283 h 6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68" h="612">
                    <a:moveTo>
                      <a:pt x="295" y="283"/>
                    </a:moveTo>
                    <a:lnTo>
                      <a:pt x="168" y="0"/>
                    </a:lnTo>
                    <a:lnTo>
                      <a:pt x="334" y="259"/>
                    </a:lnTo>
                    <a:lnTo>
                      <a:pt x="499" y="0"/>
                    </a:lnTo>
                    <a:lnTo>
                      <a:pt x="371" y="283"/>
                    </a:lnTo>
                    <a:lnTo>
                      <a:pt x="667" y="306"/>
                    </a:lnTo>
                    <a:lnTo>
                      <a:pt x="370" y="328"/>
                    </a:lnTo>
                    <a:lnTo>
                      <a:pt x="499" y="611"/>
                    </a:lnTo>
                    <a:lnTo>
                      <a:pt x="334" y="352"/>
                    </a:lnTo>
                    <a:lnTo>
                      <a:pt x="168" y="611"/>
                    </a:lnTo>
                    <a:lnTo>
                      <a:pt x="294" y="330"/>
                    </a:lnTo>
                    <a:lnTo>
                      <a:pt x="0" y="306"/>
                    </a:lnTo>
                    <a:lnTo>
                      <a:pt x="295" y="283"/>
                    </a:lnTo>
                  </a:path>
                </a:pathLst>
              </a:custGeom>
              <a:solidFill>
                <a:srgbClr val="1534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5" name="Freeform 28"/>
              <p:cNvSpPr>
                <a:spLocks/>
              </p:cNvSpPr>
              <p:nvPr/>
            </p:nvSpPr>
            <p:spPr bwMode="auto">
              <a:xfrm>
                <a:off x="509" y="266"/>
                <a:ext cx="318" cy="392"/>
              </a:xfrm>
              <a:custGeom>
                <a:avLst/>
                <a:gdLst>
                  <a:gd name="T0" fmla="*/ 0 w 318"/>
                  <a:gd name="T1" fmla="*/ 99 h 392"/>
                  <a:gd name="T2" fmla="*/ 146 w 318"/>
                  <a:gd name="T3" fmla="*/ 172 h 392"/>
                  <a:gd name="T4" fmla="*/ 159 w 318"/>
                  <a:gd name="T5" fmla="*/ 0 h 392"/>
                  <a:gd name="T6" fmla="*/ 171 w 318"/>
                  <a:gd name="T7" fmla="*/ 172 h 392"/>
                  <a:gd name="T8" fmla="*/ 317 w 318"/>
                  <a:gd name="T9" fmla="*/ 99 h 392"/>
                  <a:gd name="T10" fmla="*/ 183 w 318"/>
                  <a:gd name="T11" fmla="*/ 196 h 392"/>
                  <a:gd name="T12" fmla="*/ 317 w 318"/>
                  <a:gd name="T13" fmla="*/ 292 h 392"/>
                  <a:gd name="T14" fmla="*/ 171 w 318"/>
                  <a:gd name="T15" fmla="*/ 220 h 392"/>
                  <a:gd name="T16" fmla="*/ 159 w 318"/>
                  <a:gd name="T17" fmla="*/ 391 h 392"/>
                  <a:gd name="T18" fmla="*/ 146 w 318"/>
                  <a:gd name="T19" fmla="*/ 220 h 392"/>
                  <a:gd name="T20" fmla="*/ 0 w 318"/>
                  <a:gd name="T21" fmla="*/ 292 h 392"/>
                  <a:gd name="T22" fmla="*/ 134 w 318"/>
                  <a:gd name="T23" fmla="*/ 196 h 392"/>
                  <a:gd name="T24" fmla="*/ 0 w 318"/>
                  <a:gd name="T25" fmla="*/ 99 h 3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8" h="392">
                    <a:moveTo>
                      <a:pt x="0" y="99"/>
                    </a:moveTo>
                    <a:lnTo>
                      <a:pt x="146" y="172"/>
                    </a:lnTo>
                    <a:lnTo>
                      <a:pt x="159" y="0"/>
                    </a:lnTo>
                    <a:lnTo>
                      <a:pt x="171" y="172"/>
                    </a:lnTo>
                    <a:lnTo>
                      <a:pt x="317" y="99"/>
                    </a:lnTo>
                    <a:lnTo>
                      <a:pt x="183" y="196"/>
                    </a:lnTo>
                    <a:lnTo>
                      <a:pt x="317" y="292"/>
                    </a:lnTo>
                    <a:lnTo>
                      <a:pt x="171" y="220"/>
                    </a:lnTo>
                    <a:lnTo>
                      <a:pt x="159" y="391"/>
                    </a:lnTo>
                    <a:lnTo>
                      <a:pt x="146" y="220"/>
                    </a:lnTo>
                    <a:lnTo>
                      <a:pt x="0" y="292"/>
                    </a:lnTo>
                    <a:lnTo>
                      <a:pt x="134" y="196"/>
                    </a:lnTo>
                    <a:lnTo>
                      <a:pt x="0" y="99"/>
                    </a:lnTo>
                  </a:path>
                </a:pathLst>
              </a:custGeom>
              <a:solidFill>
                <a:srgbClr val="1A39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6" name="Freeform 29"/>
              <p:cNvSpPr>
                <a:spLocks/>
              </p:cNvSpPr>
              <p:nvPr/>
            </p:nvSpPr>
            <p:spPr bwMode="auto">
              <a:xfrm>
                <a:off x="348" y="169"/>
                <a:ext cx="639" cy="586"/>
              </a:xfrm>
              <a:custGeom>
                <a:avLst/>
                <a:gdLst>
                  <a:gd name="T0" fmla="*/ 281 w 639"/>
                  <a:gd name="T1" fmla="*/ 270 h 586"/>
                  <a:gd name="T2" fmla="*/ 161 w 639"/>
                  <a:gd name="T3" fmla="*/ 0 h 586"/>
                  <a:gd name="T4" fmla="*/ 320 w 639"/>
                  <a:gd name="T5" fmla="*/ 246 h 586"/>
                  <a:gd name="T6" fmla="*/ 479 w 639"/>
                  <a:gd name="T7" fmla="*/ 0 h 586"/>
                  <a:gd name="T8" fmla="*/ 357 w 639"/>
                  <a:gd name="T9" fmla="*/ 270 h 586"/>
                  <a:gd name="T10" fmla="*/ 638 w 639"/>
                  <a:gd name="T11" fmla="*/ 293 h 586"/>
                  <a:gd name="T12" fmla="*/ 356 w 639"/>
                  <a:gd name="T13" fmla="*/ 315 h 586"/>
                  <a:gd name="T14" fmla="*/ 479 w 639"/>
                  <a:gd name="T15" fmla="*/ 585 h 586"/>
                  <a:gd name="T16" fmla="*/ 320 w 639"/>
                  <a:gd name="T17" fmla="*/ 339 h 586"/>
                  <a:gd name="T18" fmla="*/ 161 w 639"/>
                  <a:gd name="T19" fmla="*/ 585 h 586"/>
                  <a:gd name="T20" fmla="*/ 281 w 639"/>
                  <a:gd name="T21" fmla="*/ 316 h 586"/>
                  <a:gd name="T22" fmla="*/ 0 w 639"/>
                  <a:gd name="T23" fmla="*/ 293 h 586"/>
                  <a:gd name="T24" fmla="*/ 281 w 639"/>
                  <a:gd name="T25" fmla="*/ 270 h 5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39" h="586">
                    <a:moveTo>
                      <a:pt x="281" y="270"/>
                    </a:moveTo>
                    <a:lnTo>
                      <a:pt x="161" y="0"/>
                    </a:lnTo>
                    <a:lnTo>
                      <a:pt x="320" y="246"/>
                    </a:lnTo>
                    <a:lnTo>
                      <a:pt x="479" y="0"/>
                    </a:lnTo>
                    <a:lnTo>
                      <a:pt x="357" y="270"/>
                    </a:lnTo>
                    <a:lnTo>
                      <a:pt x="638" y="293"/>
                    </a:lnTo>
                    <a:lnTo>
                      <a:pt x="356" y="315"/>
                    </a:lnTo>
                    <a:lnTo>
                      <a:pt x="479" y="585"/>
                    </a:lnTo>
                    <a:lnTo>
                      <a:pt x="320" y="339"/>
                    </a:lnTo>
                    <a:lnTo>
                      <a:pt x="161" y="585"/>
                    </a:lnTo>
                    <a:lnTo>
                      <a:pt x="281" y="316"/>
                    </a:lnTo>
                    <a:lnTo>
                      <a:pt x="0" y="293"/>
                    </a:lnTo>
                    <a:lnTo>
                      <a:pt x="281" y="270"/>
                    </a:lnTo>
                  </a:path>
                </a:pathLst>
              </a:custGeom>
              <a:solidFill>
                <a:srgbClr val="1A39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7" name="Freeform 30"/>
              <p:cNvSpPr>
                <a:spLocks/>
              </p:cNvSpPr>
              <p:nvPr/>
            </p:nvSpPr>
            <p:spPr bwMode="auto">
              <a:xfrm>
                <a:off x="515" y="273"/>
                <a:ext cx="306" cy="378"/>
              </a:xfrm>
              <a:custGeom>
                <a:avLst/>
                <a:gdLst>
                  <a:gd name="T0" fmla="*/ 0 w 306"/>
                  <a:gd name="T1" fmla="*/ 96 h 378"/>
                  <a:gd name="T2" fmla="*/ 140 w 306"/>
                  <a:gd name="T3" fmla="*/ 165 h 378"/>
                  <a:gd name="T4" fmla="*/ 153 w 306"/>
                  <a:gd name="T5" fmla="*/ 0 h 378"/>
                  <a:gd name="T6" fmla="*/ 165 w 306"/>
                  <a:gd name="T7" fmla="*/ 165 h 378"/>
                  <a:gd name="T8" fmla="*/ 305 w 306"/>
                  <a:gd name="T9" fmla="*/ 96 h 378"/>
                  <a:gd name="T10" fmla="*/ 177 w 306"/>
                  <a:gd name="T11" fmla="*/ 189 h 378"/>
                  <a:gd name="T12" fmla="*/ 305 w 306"/>
                  <a:gd name="T13" fmla="*/ 283 h 378"/>
                  <a:gd name="T14" fmla="*/ 165 w 306"/>
                  <a:gd name="T15" fmla="*/ 212 h 378"/>
                  <a:gd name="T16" fmla="*/ 153 w 306"/>
                  <a:gd name="T17" fmla="*/ 377 h 378"/>
                  <a:gd name="T18" fmla="*/ 140 w 306"/>
                  <a:gd name="T19" fmla="*/ 212 h 378"/>
                  <a:gd name="T20" fmla="*/ 0 w 306"/>
                  <a:gd name="T21" fmla="*/ 283 h 378"/>
                  <a:gd name="T22" fmla="*/ 128 w 306"/>
                  <a:gd name="T23" fmla="*/ 189 h 378"/>
                  <a:gd name="T24" fmla="*/ 0 w 306"/>
                  <a:gd name="T25" fmla="*/ 96 h 3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6" h="378">
                    <a:moveTo>
                      <a:pt x="0" y="96"/>
                    </a:moveTo>
                    <a:lnTo>
                      <a:pt x="140" y="165"/>
                    </a:lnTo>
                    <a:lnTo>
                      <a:pt x="153" y="0"/>
                    </a:lnTo>
                    <a:lnTo>
                      <a:pt x="165" y="165"/>
                    </a:lnTo>
                    <a:lnTo>
                      <a:pt x="305" y="96"/>
                    </a:lnTo>
                    <a:lnTo>
                      <a:pt x="177" y="189"/>
                    </a:lnTo>
                    <a:lnTo>
                      <a:pt x="305" y="283"/>
                    </a:lnTo>
                    <a:lnTo>
                      <a:pt x="165" y="212"/>
                    </a:lnTo>
                    <a:lnTo>
                      <a:pt x="153" y="377"/>
                    </a:lnTo>
                    <a:lnTo>
                      <a:pt x="140" y="212"/>
                    </a:lnTo>
                    <a:lnTo>
                      <a:pt x="0" y="283"/>
                    </a:lnTo>
                    <a:lnTo>
                      <a:pt x="128" y="189"/>
                    </a:lnTo>
                    <a:lnTo>
                      <a:pt x="0" y="96"/>
                    </a:lnTo>
                  </a:path>
                </a:pathLst>
              </a:custGeom>
              <a:solidFill>
                <a:srgbClr val="1F3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8" name="Freeform 31"/>
              <p:cNvSpPr>
                <a:spLocks/>
              </p:cNvSpPr>
              <p:nvPr/>
            </p:nvSpPr>
            <p:spPr bwMode="auto">
              <a:xfrm>
                <a:off x="363" y="182"/>
                <a:ext cx="610" cy="560"/>
              </a:xfrm>
              <a:custGeom>
                <a:avLst/>
                <a:gdLst>
                  <a:gd name="T0" fmla="*/ 266 w 610"/>
                  <a:gd name="T1" fmla="*/ 257 h 560"/>
                  <a:gd name="T2" fmla="*/ 152 w 610"/>
                  <a:gd name="T3" fmla="*/ 0 h 560"/>
                  <a:gd name="T4" fmla="*/ 305 w 610"/>
                  <a:gd name="T5" fmla="*/ 233 h 560"/>
                  <a:gd name="T6" fmla="*/ 455 w 610"/>
                  <a:gd name="T7" fmla="*/ 0 h 560"/>
                  <a:gd name="T8" fmla="*/ 342 w 610"/>
                  <a:gd name="T9" fmla="*/ 257 h 560"/>
                  <a:gd name="T10" fmla="*/ 609 w 610"/>
                  <a:gd name="T11" fmla="*/ 280 h 560"/>
                  <a:gd name="T12" fmla="*/ 341 w 610"/>
                  <a:gd name="T13" fmla="*/ 302 h 560"/>
                  <a:gd name="T14" fmla="*/ 455 w 610"/>
                  <a:gd name="T15" fmla="*/ 559 h 560"/>
                  <a:gd name="T16" fmla="*/ 305 w 610"/>
                  <a:gd name="T17" fmla="*/ 326 h 560"/>
                  <a:gd name="T18" fmla="*/ 152 w 610"/>
                  <a:gd name="T19" fmla="*/ 559 h 560"/>
                  <a:gd name="T20" fmla="*/ 266 w 610"/>
                  <a:gd name="T21" fmla="*/ 304 h 560"/>
                  <a:gd name="T22" fmla="*/ 0 w 610"/>
                  <a:gd name="T23" fmla="*/ 280 h 560"/>
                  <a:gd name="T24" fmla="*/ 266 w 610"/>
                  <a:gd name="T25" fmla="*/ 257 h 5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10" h="560">
                    <a:moveTo>
                      <a:pt x="266" y="257"/>
                    </a:moveTo>
                    <a:lnTo>
                      <a:pt x="152" y="0"/>
                    </a:lnTo>
                    <a:lnTo>
                      <a:pt x="305" y="233"/>
                    </a:lnTo>
                    <a:lnTo>
                      <a:pt x="455" y="0"/>
                    </a:lnTo>
                    <a:lnTo>
                      <a:pt x="342" y="257"/>
                    </a:lnTo>
                    <a:lnTo>
                      <a:pt x="609" y="280"/>
                    </a:lnTo>
                    <a:lnTo>
                      <a:pt x="341" y="302"/>
                    </a:lnTo>
                    <a:lnTo>
                      <a:pt x="455" y="559"/>
                    </a:lnTo>
                    <a:lnTo>
                      <a:pt x="305" y="326"/>
                    </a:lnTo>
                    <a:lnTo>
                      <a:pt x="152" y="559"/>
                    </a:lnTo>
                    <a:lnTo>
                      <a:pt x="266" y="304"/>
                    </a:lnTo>
                    <a:lnTo>
                      <a:pt x="0" y="280"/>
                    </a:lnTo>
                    <a:lnTo>
                      <a:pt x="266" y="257"/>
                    </a:lnTo>
                  </a:path>
                </a:pathLst>
              </a:custGeom>
              <a:solidFill>
                <a:srgbClr val="1F3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099" name="Freeform 32"/>
              <p:cNvSpPr>
                <a:spLocks/>
              </p:cNvSpPr>
              <p:nvPr/>
            </p:nvSpPr>
            <p:spPr bwMode="auto">
              <a:xfrm>
                <a:off x="521" y="281"/>
                <a:ext cx="294" cy="363"/>
              </a:xfrm>
              <a:custGeom>
                <a:avLst/>
                <a:gdLst>
                  <a:gd name="T0" fmla="*/ 0 w 294"/>
                  <a:gd name="T1" fmla="*/ 90 h 363"/>
                  <a:gd name="T2" fmla="*/ 134 w 294"/>
                  <a:gd name="T3" fmla="*/ 158 h 363"/>
                  <a:gd name="T4" fmla="*/ 147 w 294"/>
                  <a:gd name="T5" fmla="*/ 0 h 363"/>
                  <a:gd name="T6" fmla="*/ 159 w 294"/>
                  <a:gd name="T7" fmla="*/ 158 h 363"/>
                  <a:gd name="T8" fmla="*/ 293 w 294"/>
                  <a:gd name="T9" fmla="*/ 90 h 363"/>
                  <a:gd name="T10" fmla="*/ 171 w 294"/>
                  <a:gd name="T11" fmla="*/ 181 h 363"/>
                  <a:gd name="T12" fmla="*/ 293 w 294"/>
                  <a:gd name="T13" fmla="*/ 270 h 363"/>
                  <a:gd name="T14" fmla="*/ 159 w 294"/>
                  <a:gd name="T15" fmla="*/ 204 h 363"/>
                  <a:gd name="T16" fmla="*/ 147 w 294"/>
                  <a:gd name="T17" fmla="*/ 362 h 363"/>
                  <a:gd name="T18" fmla="*/ 134 w 294"/>
                  <a:gd name="T19" fmla="*/ 204 h 363"/>
                  <a:gd name="T20" fmla="*/ 0 w 294"/>
                  <a:gd name="T21" fmla="*/ 270 h 363"/>
                  <a:gd name="T22" fmla="*/ 122 w 294"/>
                  <a:gd name="T23" fmla="*/ 181 h 363"/>
                  <a:gd name="T24" fmla="*/ 0 w 294"/>
                  <a:gd name="T25" fmla="*/ 90 h 3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4" h="363">
                    <a:moveTo>
                      <a:pt x="0" y="90"/>
                    </a:moveTo>
                    <a:lnTo>
                      <a:pt x="134" y="158"/>
                    </a:lnTo>
                    <a:lnTo>
                      <a:pt x="147" y="0"/>
                    </a:lnTo>
                    <a:lnTo>
                      <a:pt x="159" y="158"/>
                    </a:lnTo>
                    <a:lnTo>
                      <a:pt x="293" y="90"/>
                    </a:lnTo>
                    <a:lnTo>
                      <a:pt x="171" y="181"/>
                    </a:lnTo>
                    <a:lnTo>
                      <a:pt x="293" y="270"/>
                    </a:lnTo>
                    <a:lnTo>
                      <a:pt x="159" y="204"/>
                    </a:lnTo>
                    <a:lnTo>
                      <a:pt x="147" y="362"/>
                    </a:lnTo>
                    <a:lnTo>
                      <a:pt x="134" y="204"/>
                    </a:lnTo>
                    <a:lnTo>
                      <a:pt x="0" y="270"/>
                    </a:lnTo>
                    <a:lnTo>
                      <a:pt x="122" y="181"/>
                    </a:lnTo>
                    <a:lnTo>
                      <a:pt x="0" y="90"/>
                    </a:lnTo>
                  </a:path>
                </a:pathLst>
              </a:custGeom>
              <a:solidFill>
                <a:srgbClr val="2645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0" name="Freeform 33"/>
              <p:cNvSpPr>
                <a:spLocks/>
              </p:cNvSpPr>
              <p:nvPr/>
            </p:nvSpPr>
            <p:spPr bwMode="auto">
              <a:xfrm>
                <a:off x="377" y="195"/>
                <a:ext cx="582" cy="534"/>
              </a:xfrm>
              <a:custGeom>
                <a:avLst/>
                <a:gdLst>
                  <a:gd name="T0" fmla="*/ 253 w 582"/>
                  <a:gd name="T1" fmla="*/ 244 h 534"/>
                  <a:gd name="T2" fmla="*/ 145 w 582"/>
                  <a:gd name="T3" fmla="*/ 0 h 534"/>
                  <a:gd name="T4" fmla="*/ 291 w 582"/>
                  <a:gd name="T5" fmla="*/ 220 h 534"/>
                  <a:gd name="T6" fmla="*/ 436 w 582"/>
                  <a:gd name="T7" fmla="*/ 0 h 534"/>
                  <a:gd name="T8" fmla="*/ 327 w 582"/>
                  <a:gd name="T9" fmla="*/ 244 h 534"/>
                  <a:gd name="T10" fmla="*/ 581 w 582"/>
                  <a:gd name="T11" fmla="*/ 267 h 534"/>
                  <a:gd name="T12" fmla="*/ 327 w 582"/>
                  <a:gd name="T13" fmla="*/ 289 h 534"/>
                  <a:gd name="T14" fmla="*/ 436 w 582"/>
                  <a:gd name="T15" fmla="*/ 533 h 534"/>
                  <a:gd name="T16" fmla="*/ 291 w 582"/>
                  <a:gd name="T17" fmla="*/ 313 h 534"/>
                  <a:gd name="T18" fmla="*/ 145 w 582"/>
                  <a:gd name="T19" fmla="*/ 533 h 534"/>
                  <a:gd name="T20" fmla="*/ 252 w 582"/>
                  <a:gd name="T21" fmla="*/ 290 h 534"/>
                  <a:gd name="T22" fmla="*/ 0 w 582"/>
                  <a:gd name="T23" fmla="*/ 267 h 534"/>
                  <a:gd name="T24" fmla="*/ 253 w 582"/>
                  <a:gd name="T25" fmla="*/ 244 h 5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82" h="534">
                    <a:moveTo>
                      <a:pt x="253" y="244"/>
                    </a:moveTo>
                    <a:lnTo>
                      <a:pt x="145" y="0"/>
                    </a:lnTo>
                    <a:lnTo>
                      <a:pt x="291" y="220"/>
                    </a:lnTo>
                    <a:lnTo>
                      <a:pt x="436" y="0"/>
                    </a:lnTo>
                    <a:lnTo>
                      <a:pt x="327" y="244"/>
                    </a:lnTo>
                    <a:lnTo>
                      <a:pt x="581" y="267"/>
                    </a:lnTo>
                    <a:lnTo>
                      <a:pt x="327" y="289"/>
                    </a:lnTo>
                    <a:lnTo>
                      <a:pt x="436" y="533"/>
                    </a:lnTo>
                    <a:lnTo>
                      <a:pt x="291" y="313"/>
                    </a:lnTo>
                    <a:lnTo>
                      <a:pt x="145" y="533"/>
                    </a:lnTo>
                    <a:lnTo>
                      <a:pt x="252" y="290"/>
                    </a:lnTo>
                    <a:lnTo>
                      <a:pt x="0" y="267"/>
                    </a:lnTo>
                    <a:lnTo>
                      <a:pt x="253" y="244"/>
                    </a:lnTo>
                  </a:path>
                </a:pathLst>
              </a:custGeom>
              <a:solidFill>
                <a:srgbClr val="2645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1" name="Freeform 34"/>
              <p:cNvSpPr>
                <a:spLocks/>
              </p:cNvSpPr>
              <p:nvPr/>
            </p:nvSpPr>
            <p:spPr bwMode="auto">
              <a:xfrm>
                <a:off x="527" y="288"/>
                <a:ext cx="282" cy="348"/>
              </a:xfrm>
              <a:custGeom>
                <a:avLst/>
                <a:gdLst>
                  <a:gd name="T0" fmla="*/ 0 w 282"/>
                  <a:gd name="T1" fmla="*/ 88 h 348"/>
                  <a:gd name="T2" fmla="*/ 128 w 282"/>
                  <a:gd name="T3" fmla="*/ 151 h 348"/>
                  <a:gd name="T4" fmla="*/ 141 w 282"/>
                  <a:gd name="T5" fmla="*/ 0 h 348"/>
                  <a:gd name="T6" fmla="*/ 153 w 282"/>
                  <a:gd name="T7" fmla="*/ 151 h 348"/>
                  <a:gd name="T8" fmla="*/ 280 w 282"/>
                  <a:gd name="T9" fmla="*/ 88 h 348"/>
                  <a:gd name="T10" fmla="*/ 165 w 282"/>
                  <a:gd name="T11" fmla="*/ 174 h 348"/>
                  <a:gd name="T12" fmla="*/ 281 w 282"/>
                  <a:gd name="T13" fmla="*/ 259 h 348"/>
                  <a:gd name="T14" fmla="*/ 153 w 282"/>
                  <a:gd name="T15" fmla="*/ 197 h 348"/>
                  <a:gd name="T16" fmla="*/ 141 w 282"/>
                  <a:gd name="T17" fmla="*/ 347 h 348"/>
                  <a:gd name="T18" fmla="*/ 128 w 282"/>
                  <a:gd name="T19" fmla="*/ 197 h 348"/>
                  <a:gd name="T20" fmla="*/ 0 w 282"/>
                  <a:gd name="T21" fmla="*/ 261 h 348"/>
                  <a:gd name="T22" fmla="*/ 116 w 282"/>
                  <a:gd name="T23" fmla="*/ 174 h 348"/>
                  <a:gd name="T24" fmla="*/ 0 w 282"/>
                  <a:gd name="T25" fmla="*/ 88 h 3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2" h="348">
                    <a:moveTo>
                      <a:pt x="0" y="88"/>
                    </a:moveTo>
                    <a:lnTo>
                      <a:pt x="128" y="151"/>
                    </a:lnTo>
                    <a:lnTo>
                      <a:pt x="141" y="0"/>
                    </a:lnTo>
                    <a:lnTo>
                      <a:pt x="153" y="151"/>
                    </a:lnTo>
                    <a:lnTo>
                      <a:pt x="280" y="88"/>
                    </a:lnTo>
                    <a:lnTo>
                      <a:pt x="165" y="174"/>
                    </a:lnTo>
                    <a:lnTo>
                      <a:pt x="281" y="259"/>
                    </a:lnTo>
                    <a:lnTo>
                      <a:pt x="153" y="197"/>
                    </a:lnTo>
                    <a:lnTo>
                      <a:pt x="141" y="347"/>
                    </a:lnTo>
                    <a:lnTo>
                      <a:pt x="128" y="197"/>
                    </a:lnTo>
                    <a:lnTo>
                      <a:pt x="0" y="261"/>
                    </a:lnTo>
                    <a:lnTo>
                      <a:pt x="116" y="174"/>
                    </a:lnTo>
                    <a:lnTo>
                      <a:pt x="0" y="88"/>
                    </a:lnTo>
                  </a:path>
                </a:pathLst>
              </a:custGeom>
              <a:solidFill>
                <a:srgbClr val="2C4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2" name="Freeform 35"/>
              <p:cNvSpPr>
                <a:spLocks/>
              </p:cNvSpPr>
              <p:nvPr/>
            </p:nvSpPr>
            <p:spPr bwMode="auto">
              <a:xfrm>
                <a:off x="391" y="209"/>
                <a:ext cx="553" cy="507"/>
              </a:xfrm>
              <a:custGeom>
                <a:avLst/>
                <a:gdLst>
                  <a:gd name="T0" fmla="*/ 239 w 553"/>
                  <a:gd name="T1" fmla="*/ 230 h 507"/>
                  <a:gd name="T2" fmla="*/ 139 w 553"/>
                  <a:gd name="T3" fmla="*/ 0 h 507"/>
                  <a:gd name="T4" fmla="*/ 277 w 553"/>
                  <a:gd name="T5" fmla="*/ 206 h 507"/>
                  <a:gd name="T6" fmla="*/ 414 w 553"/>
                  <a:gd name="T7" fmla="*/ 0 h 507"/>
                  <a:gd name="T8" fmla="*/ 313 w 553"/>
                  <a:gd name="T9" fmla="*/ 230 h 507"/>
                  <a:gd name="T10" fmla="*/ 552 w 553"/>
                  <a:gd name="T11" fmla="*/ 253 h 507"/>
                  <a:gd name="T12" fmla="*/ 312 w 553"/>
                  <a:gd name="T13" fmla="*/ 275 h 507"/>
                  <a:gd name="T14" fmla="*/ 414 w 553"/>
                  <a:gd name="T15" fmla="*/ 506 h 507"/>
                  <a:gd name="T16" fmla="*/ 277 w 553"/>
                  <a:gd name="T17" fmla="*/ 299 h 507"/>
                  <a:gd name="T18" fmla="*/ 139 w 553"/>
                  <a:gd name="T19" fmla="*/ 506 h 507"/>
                  <a:gd name="T20" fmla="*/ 238 w 553"/>
                  <a:gd name="T21" fmla="*/ 277 h 507"/>
                  <a:gd name="T22" fmla="*/ 0 w 553"/>
                  <a:gd name="T23" fmla="*/ 253 h 507"/>
                  <a:gd name="T24" fmla="*/ 239 w 553"/>
                  <a:gd name="T25" fmla="*/ 230 h 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53" h="507">
                    <a:moveTo>
                      <a:pt x="239" y="230"/>
                    </a:moveTo>
                    <a:lnTo>
                      <a:pt x="139" y="0"/>
                    </a:lnTo>
                    <a:lnTo>
                      <a:pt x="277" y="206"/>
                    </a:lnTo>
                    <a:lnTo>
                      <a:pt x="414" y="0"/>
                    </a:lnTo>
                    <a:lnTo>
                      <a:pt x="313" y="230"/>
                    </a:lnTo>
                    <a:lnTo>
                      <a:pt x="552" y="253"/>
                    </a:lnTo>
                    <a:lnTo>
                      <a:pt x="312" y="275"/>
                    </a:lnTo>
                    <a:lnTo>
                      <a:pt x="414" y="506"/>
                    </a:lnTo>
                    <a:lnTo>
                      <a:pt x="277" y="299"/>
                    </a:lnTo>
                    <a:lnTo>
                      <a:pt x="139" y="506"/>
                    </a:lnTo>
                    <a:lnTo>
                      <a:pt x="238" y="277"/>
                    </a:lnTo>
                    <a:lnTo>
                      <a:pt x="0" y="253"/>
                    </a:lnTo>
                    <a:lnTo>
                      <a:pt x="239" y="230"/>
                    </a:lnTo>
                  </a:path>
                </a:pathLst>
              </a:custGeom>
              <a:solidFill>
                <a:srgbClr val="2C4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3" name="Freeform 36"/>
              <p:cNvSpPr>
                <a:spLocks/>
              </p:cNvSpPr>
              <p:nvPr/>
            </p:nvSpPr>
            <p:spPr bwMode="auto">
              <a:xfrm>
                <a:off x="533" y="296"/>
                <a:ext cx="270" cy="332"/>
              </a:xfrm>
              <a:custGeom>
                <a:avLst/>
                <a:gdLst>
                  <a:gd name="T0" fmla="*/ 0 w 270"/>
                  <a:gd name="T1" fmla="*/ 84 h 332"/>
                  <a:gd name="T2" fmla="*/ 122 w 270"/>
                  <a:gd name="T3" fmla="*/ 143 h 332"/>
                  <a:gd name="T4" fmla="*/ 135 w 270"/>
                  <a:gd name="T5" fmla="*/ 0 h 332"/>
                  <a:gd name="T6" fmla="*/ 147 w 270"/>
                  <a:gd name="T7" fmla="*/ 143 h 332"/>
                  <a:gd name="T8" fmla="*/ 268 w 270"/>
                  <a:gd name="T9" fmla="*/ 82 h 332"/>
                  <a:gd name="T10" fmla="*/ 159 w 270"/>
                  <a:gd name="T11" fmla="*/ 166 h 332"/>
                  <a:gd name="T12" fmla="*/ 269 w 270"/>
                  <a:gd name="T13" fmla="*/ 249 h 332"/>
                  <a:gd name="T14" fmla="*/ 147 w 270"/>
                  <a:gd name="T15" fmla="*/ 189 h 332"/>
                  <a:gd name="T16" fmla="*/ 135 w 270"/>
                  <a:gd name="T17" fmla="*/ 331 h 332"/>
                  <a:gd name="T18" fmla="*/ 122 w 270"/>
                  <a:gd name="T19" fmla="*/ 189 h 332"/>
                  <a:gd name="T20" fmla="*/ 0 w 270"/>
                  <a:gd name="T21" fmla="*/ 249 h 332"/>
                  <a:gd name="T22" fmla="*/ 110 w 270"/>
                  <a:gd name="T23" fmla="*/ 166 h 332"/>
                  <a:gd name="T24" fmla="*/ 0 w 270"/>
                  <a:gd name="T25" fmla="*/ 84 h 3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0" h="332">
                    <a:moveTo>
                      <a:pt x="0" y="84"/>
                    </a:moveTo>
                    <a:lnTo>
                      <a:pt x="122" y="143"/>
                    </a:lnTo>
                    <a:lnTo>
                      <a:pt x="135" y="0"/>
                    </a:lnTo>
                    <a:lnTo>
                      <a:pt x="147" y="143"/>
                    </a:lnTo>
                    <a:lnTo>
                      <a:pt x="268" y="82"/>
                    </a:lnTo>
                    <a:lnTo>
                      <a:pt x="159" y="166"/>
                    </a:lnTo>
                    <a:lnTo>
                      <a:pt x="269" y="249"/>
                    </a:lnTo>
                    <a:lnTo>
                      <a:pt x="147" y="189"/>
                    </a:lnTo>
                    <a:lnTo>
                      <a:pt x="135" y="331"/>
                    </a:lnTo>
                    <a:lnTo>
                      <a:pt x="122" y="189"/>
                    </a:lnTo>
                    <a:lnTo>
                      <a:pt x="0" y="249"/>
                    </a:lnTo>
                    <a:lnTo>
                      <a:pt x="110" y="166"/>
                    </a:lnTo>
                    <a:lnTo>
                      <a:pt x="0" y="84"/>
                    </a:lnTo>
                  </a:path>
                </a:pathLst>
              </a:custGeom>
              <a:solidFill>
                <a:srgbClr val="335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4" name="Freeform 37"/>
              <p:cNvSpPr>
                <a:spLocks/>
              </p:cNvSpPr>
              <p:nvPr/>
            </p:nvSpPr>
            <p:spPr bwMode="auto">
              <a:xfrm>
                <a:off x="405" y="222"/>
                <a:ext cx="525" cy="480"/>
              </a:xfrm>
              <a:custGeom>
                <a:avLst/>
                <a:gdLst>
                  <a:gd name="T0" fmla="*/ 225 w 525"/>
                  <a:gd name="T1" fmla="*/ 217 h 480"/>
                  <a:gd name="T2" fmla="*/ 133 w 525"/>
                  <a:gd name="T3" fmla="*/ 0 h 480"/>
                  <a:gd name="T4" fmla="*/ 263 w 525"/>
                  <a:gd name="T5" fmla="*/ 193 h 480"/>
                  <a:gd name="T6" fmla="*/ 393 w 525"/>
                  <a:gd name="T7" fmla="*/ 0 h 480"/>
                  <a:gd name="T8" fmla="*/ 299 w 525"/>
                  <a:gd name="T9" fmla="*/ 217 h 480"/>
                  <a:gd name="T10" fmla="*/ 524 w 525"/>
                  <a:gd name="T11" fmla="*/ 240 h 480"/>
                  <a:gd name="T12" fmla="*/ 298 w 525"/>
                  <a:gd name="T13" fmla="*/ 262 h 480"/>
                  <a:gd name="T14" fmla="*/ 393 w 525"/>
                  <a:gd name="T15" fmla="*/ 479 h 480"/>
                  <a:gd name="T16" fmla="*/ 263 w 525"/>
                  <a:gd name="T17" fmla="*/ 286 h 480"/>
                  <a:gd name="T18" fmla="*/ 133 w 525"/>
                  <a:gd name="T19" fmla="*/ 479 h 480"/>
                  <a:gd name="T20" fmla="*/ 224 w 525"/>
                  <a:gd name="T21" fmla="*/ 263 h 480"/>
                  <a:gd name="T22" fmla="*/ 0 w 525"/>
                  <a:gd name="T23" fmla="*/ 240 h 480"/>
                  <a:gd name="T24" fmla="*/ 225 w 525"/>
                  <a:gd name="T25" fmla="*/ 217 h 4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25" h="480">
                    <a:moveTo>
                      <a:pt x="225" y="217"/>
                    </a:moveTo>
                    <a:lnTo>
                      <a:pt x="133" y="0"/>
                    </a:lnTo>
                    <a:lnTo>
                      <a:pt x="263" y="193"/>
                    </a:lnTo>
                    <a:lnTo>
                      <a:pt x="393" y="0"/>
                    </a:lnTo>
                    <a:lnTo>
                      <a:pt x="299" y="217"/>
                    </a:lnTo>
                    <a:lnTo>
                      <a:pt x="524" y="240"/>
                    </a:lnTo>
                    <a:lnTo>
                      <a:pt x="298" y="262"/>
                    </a:lnTo>
                    <a:lnTo>
                      <a:pt x="393" y="479"/>
                    </a:lnTo>
                    <a:lnTo>
                      <a:pt x="263" y="286"/>
                    </a:lnTo>
                    <a:lnTo>
                      <a:pt x="133" y="479"/>
                    </a:lnTo>
                    <a:lnTo>
                      <a:pt x="224" y="263"/>
                    </a:lnTo>
                    <a:lnTo>
                      <a:pt x="0" y="240"/>
                    </a:lnTo>
                    <a:lnTo>
                      <a:pt x="225" y="217"/>
                    </a:lnTo>
                  </a:path>
                </a:pathLst>
              </a:custGeom>
              <a:solidFill>
                <a:srgbClr val="335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5" name="Freeform 38"/>
              <p:cNvSpPr>
                <a:spLocks/>
              </p:cNvSpPr>
              <p:nvPr/>
            </p:nvSpPr>
            <p:spPr bwMode="auto">
              <a:xfrm>
                <a:off x="538" y="303"/>
                <a:ext cx="259" cy="318"/>
              </a:xfrm>
              <a:custGeom>
                <a:avLst/>
                <a:gdLst>
                  <a:gd name="T0" fmla="*/ 0 w 259"/>
                  <a:gd name="T1" fmla="*/ 80 h 318"/>
                  <a:gd name="T2" fmla="*/ 117 w 259"/>
                  <a:gd name="T3" fmla="*/ 136 h 318"/>
                  <a:gd name="T4" fmla="*/ 129 w 259"/>
                  <a:gd name="T5" fmla="*/ 0 h 318"/>
                  <a:gd name="T6" fmla="*/ 142 w 259"/>
                  <a:gd name="T7" fmla="*/ 136 h 318"/>
                  <a:gd name="T8" fmla="*/ 258 w 259"/>
                  <a:gd name="T9" fmla="*/ 80 h 318"/>
                  <a:gd name="T10" fmla="*/ 154 w 259"/>
                  <a:gd name="T11" fmla="*/ 159 h 318"/>
                  <a:gd name="T12" fmla="*/ 258 w 259"/>
                  <a:gd name="T13" fmla="*/ 239 h 318"/>
                  <a:gd name="T14" fmla="*/ 142 w 259"/>
                  <a:gd name="T15" fmla="*/ 182 h 318"/>
                  <a:gd name="T16" fmla="*/ 130 w 259"/>
                  <a:gd name="T17" fmla="*/ 317 h 318"/>
                  <a:gd name="T18" fmla="*/ 117 w 259"/>
                  <a:gd name="T19" fmla="*/ 182 h 318"/>
                  <a:gd name="T20" fmla="*/ 0 w 259"/>
                  <a:gd name="T21" fmla="*/ 239 h 318"/>
                  <a:gd name="T22" fmla="*/ 105 w 259"/>
                  <a:gd name="T23" fmla="*/ 159 h 318"/>
                  <a:gd name="T24" fmla="*/ 0 w 259"/>
                  <a:gd name="T25" fmla="*/ 80 h 3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9" h="318">
                    <a:moveTo>
                      <a:pt x="0" y="80"/>
                    </a:moveTo>
                    <a:lnTo>
                      <a:pt x="117" y="136"/>
                    </a:lnTo>
                    <a:lnTo>
                      <a:pt x="129" y="0"/>
                    </a:lnTo>
                    <a:lnTo>
                      <a:pt x="142" y="136"/>
                    </a:lnTo>
                    <a:lnTo>
                      <a:pt x="258" y="80"/>
                    </a:lnTo>
                    <a:lnTo>
                      <a:pt x="154" y="159"/>
                    </a:lnTo>
                    <a:lnTo>
                      <a:pt x="258" y="239"/>
                    </a:lnTo>
                    <a:lnTo>
                      <a:pt x="142" y="182"/>
                    </a:lnTo>
                    <a:lnTo>
                      <a:pt x="130" y="317"/>
                    </a:lnTo>
                    <a:lnTo>
                      <a:pt x="117" y="182"/>
                    </a:lnTo>
                    <a:lnTo>
                      <a:pt x="0" y="239"/>
                    </a:lnTo>
                    <a:lnTo>
                      <a:pt x="105" y="159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3B5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6" name="Freeform 39"/>
              <p:cNvSpPr>
                <a:spLocks/>
              </p:cNvSpPr>
              <p:nvPr/>
            </p:nvSpPr>
            <p:spPr bwMode="auto">
              <a:xfrm>
                <a:off x="420" y="235"/>
                <a:ext cx="496" cy="454"/>
              </a:xfrm>
              <a:custGeom>
                <a:avLst/>
                <a:gdLst>
                  <a:gd name="T0" fmla="*/ 210 w 496"/>
                  <a:gd name="T1" fmla="*/ 204 h 454"/>
                  <a:gd name="T2" fmla="*/ 125 w 496"/>
                  <a:gd name="T3" fmla="*/ 1 h 454"/>
                  <a:gd name="T4" fmla="*/ 248 w 496"/>
                  <a:gd name="T5" fmla="*/ 180 h 454"/>
                  <a:gd name="T6" fmla="*/ 369 w 496"/>
                  <a:gd name="T7" fmla="*/ 0 h 454"/>
                  <a:gd name="T8" fmla="*/ 284 w 496"/>
                  <a:gd name="T9" fmla="*/ 204 h 454"/>
                  <a:gd name="T10" fmla="*/ 495 w 496"/>
                  <a:gd name="T11" fmla="*/ 227 h 454"/>
                  <a:gd name="T12" fmla="*/ 283 w 496"/>
                  <a:gd name="T13" fmla="*/ 249 h 454"/>
                  <a:gd name="T14" fmla="*/ 370 w 496"/>
                  <a:gd name="T15" fmla="*/ 453 h 454"/>
                  <a:gd name="T16" fmla="*/ 248 w 496"/>
                  <a:gd name="T17" fmla="*/ 273 h 454"/>
                  <a:gd name="T18" fmla="*/ 125 w 496"/>
                  <a:gd name="T19" fmla="*/ 453 h 454"/>
                  <a:gd name="T20" fmla="*/ 209 w 496"/>
                  <a:gd name="T21" fmla="*/ 251 h 454"/>
                  <a:gd name="T22" fmla="*/ 0 w 496"/>
                  <a:gd name="T23" fmla="*/ 227 h 454"/>
                  <a:gd name="T24" fmla="*/ 210 w 496"/>
                  <a:gd name="T25" fmla="*/ 204 h 4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6" h="454">
                    <a:moveTo>
                      <a:pt x="210" y="204"/>
                    </a:moveTo>
                    <a:lnTo>
                      <a:pt x="125" y="1"/>
                    </a:lnTo>
                    <a:lnTo>
                      <a:pt x="248" y="180"/>
                    </a:lnTo>
                    <a:lnTo>
                      <a:pt x="369" y="0"/>
                    </a:lnTo>
                    <a:lnTo>
                      <a:pt x="284" y="204"/>
                    </a:lnTo>
                    <a:lnTo>
                      <a:pt x="495" y="227"/>
                    </a:lnTo>
                    <a:lnTo>
                      <a:pt x="283" y="249"/>
                    </a:lnTo>
                    <a:lnTo>
                      <a:pt x="370" y="453"/>
                    </a:lnTo>
                    <a:lnTo>
                      <a:pt x="248" y="273"/>
                    </a:lnTo>
                    <a:lnTo>
                      <a:pt x="125" y="453"/>
                    </a:lnTo>
                    <a:lnTo>
                      <a:pt x="209" y="251"/>
                    </a:lnTo>
                    <a:lnTo>
                      <a:pt x="0" y="227"/>
                    </a:lnTo>
                    <a:lnTo>
                      <a:pt x="210" y="204"/>
                    </a:lnTo>
                  </a:path>
                </a:pathLst>
              </a:custGeom>
              <a:solidFill>
                <a:srgbClr val="3B5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7" name="Freeform 40"/>
              <p:cNvSpPr>
                <a:spLocks/>
              </p:cNvSpPr>
              <p:nvPr/>
            </p:nvSpPr>
            <p:spPr bwMode="auto">
              <a:xfrm>
                <a:off x="544" y="311"/>
                <a:ext cx="247" cy="303"/>
              </a:xfrm>
              <a:custGeom>
                <a:avLst/>
                <a:gdLst>
                  <a:gd name="T0" fmla="*/ 0 w 247"/>
                  <a:gd name="T1" fmla="*/ 76 h 303"/>
                  <a:gd name="T2" fmla="*/ 111 w 247"/>
                  <a:gd name="T3" fmla="*/ 128 h 303"/>
                  <a:gd name="T4" fmla="*/ 124 w 247"/>
                  <a:gd name="T5" fmla="*/ 0 h 303"/>
                  <a:gd name="T6" fmla="*/ 136 w 247"/>
                  <a:gd name="T7" fmla="*/ 128 h 303"/>
                  <a:gd name="T8" fmla="*/ 246 w 247"/>
                  <a:gd name="T9" fmla="*/ 76 h 303"/>
                  <a:gd name="T10" fmla="*/ 148 w 247"/>
                  <a:gd name="T11" fmla="*/ 151 h 303"/>
                  <a:gd name="T12" fmla="*/ 246 w 247"/>
                  <a:gd name="T13" fmla="*/ 227 h 303"/>
                  <a:gd name="T14" fmla="*/ 136 w 247"/>
                  <a:gd name="T15" fmla="*/ 173 h 303"/>
                  <a:gd name="T16" fmla="*/ 124 w 247"/>
                  <a:gd name="T17" fmla="*/ 302 h 303"/>
                  <a:gd name="T18" fmla="*/ 111 w 247"/>
                  <a:gd name="T19" fmla="*/ 173 h 303"/>
                  <a:gd name="T20" fmla="*/ 0 w 247"/>
                  <a:gd name="T21" fmla="*/ 227 h 303"/>
                  <a:gd name="T22" fmla="*/ 99 w 247"/>
                  <a:gd name="T23" fmla="*/ 151 h 303"/>
                  <a:gd name="T24" fmla="*/ 0 w 247"/>
                  <a:gd name="T25" fmla="*/ 76 h 3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7" h="303">
                    <a:moveTo>
                      <a:pt x="0" y="76"/>
                    </a:moveTo>
                    <a:lnTo>
                      <a:pt x="111" y="128"/>
                    </a:lnTo>
                    <a:lnTo>
                      <a:pt x="124" y="0"/>
                    </a:lnTo>
                    <a:lnTo>
                      <a:pt x="136" y="128"/>
                    </a:lnTo>
                    <a:lnTo>
                      <a:pt x="246" y="76"/>
                    </a:lnTo>
                    <a:lnTo>
                      <a:pt x="148" y="151"/>
                    </a:lnTo>
                    <a:lnTo>
                      <a:pt x="246" y="227"/>
                    </a:lnTo>
                    <a:lnTo>
                      <a:pt x="136" y="173"/>
                    </a:lnTo>
                    <a:lnTo>
                      <a:pt x="124" y="302"/>
                    </a:lnTo>
                    <a:lnTo>
                      <a:pt x="111" y="173"/>
                    </a:lnTo>
                    <a:lnTo>
                      <a:pt x="0" y="227"/>
                    </a:lnTo>
                    <a:lnTo>
                      <a:pt x="99" y="151"/>
                    </a:lnTo>
                    <a:lnTo>
                      <a:pt x="0" y="76"/>
                    </a:lnTo>
                  </a:path>
                </a:pathLst>
              </a:custGeom>
              <a:solidFill>
                <a:srgbClr val="4464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8" name="Freeform 41"/>
              <p:cNvSpPr>
                <a:spLocks/>
              </p:cNvSpPr>
              <p:nvPr/>
            </p:nvSpPr>
            <p:spPr bwMode="auto">
              <a:xfrm>
                <a:off x="434" y="248"/>
                <a:ext cx="467" cy="428"/>
              </a:xfrm>
              <a:custGeom>
                <a:avLst/>
                <a:gdLst>
                  <a:gd name="T0" fmla="*/ 196 w 467"/>
                  <a:gd name="T1" fmla="*/ 191 h 428"/>
                  <a:gd name="T2" fmla="*/ 118 w 467"/>
                  <a:gd name="T3" fmla="*/ 0 h 428"/>
                  <a:gd name="T4" fmla="*/ 234 w 467"/>
                  <a:gd name="T5" fmla="*/ 167 h 428"/>
                  <a:gd name="T6" fmla="*/ 350 w 467"/>
                  <a:gd name="T7" fmla="*/ 0 h 428"/>
                  <a:gd name="T8" fmla="*/ 270 w 467"/>
                  <a:gd name="T9" fmla="*/ 191 h 428"/>
                  <a:gd name="T10" fmla="*/ 466 w 467"/>
                  <a:gd name="T11" fmla="*/ 214 h 428"/>
                  <a:gd name="T12" fmla="*/ 269 w 467"/>
                  <a:gd name="T13" fmla="*/ 236 h 428"/>
                  <a:gd name="T14" fmla="*/ 350 w 467"/>
                  <a:gd name="T15" fmla="*/ 427 h 428"/>
                  <a:gd name="T16" fmla="*/ 234 w 467"/>
                  <a:gd name="T17" fmla="*/ 260 h 428"/>
                  <a:gd name="T18" fmla="*/ 118 w 467"/>
                  <a:gd name="T19" fmla="*/ 427 h 428"/>
                  <a:gd name="T20" fmla="*/ 195 w 467"/>
                  <a:gd name="T21" fmla="*/ 237 h 428"/>
                  <a:gd name="T22" fmla="*/ 0 w 467"/>
                  <a:gd name="T23" fmla="*/ 214 h 428"/>
                  <a:gd name="T24" fmla="*/ 196 w 467"/>
                  <a:gd name="T25" fmla="*/ 191 h 4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7" h="428">
                    <a:moveTo>
                      <a:pt x="196" y="191"/>
                    </a:moveTo>
                    <a:lnTo>
                      <a:pt x="118" y="0"/>
                    </a:lnTo>
                    <a:lnTo>
                      <a:pt x="234" y="167"/>
                    </a:lnTo>
                    <a:lnTo>
                      <a:pt x="350" y="0"/>
                    </a:lnTo>
                    <a:lnTo>
                      <a:pt x="270" y="191"/>
                    </a:lnTo>
                    <a:lnTo>
                      <a:pt x="466" y="214"/>
                    </a:lnTo>
                    <a:lnTo>
                      <a:pt x="269" y="236"/>
                    </a:lnTo>
                    <a:lnTo>
                      <a:pt x="350" y="427"/>
                    </a:lnTo>
                    <a:lnTo>
                      <a:pt x="234" y="260"/>
                    </a:lnTo>
                    <a:lnTo>
                      <a:pt x="118" y="427"/>
                    </a:lnTo>
                    <a:lnTo>
                      <a:pt x="195" y="237"/>
                    </a:lnTo>
                    <a:lnTo>
                      <a:pt x="0" y="214"/>
                    </a:lnTo>
                    <a:lnTo>
                      <a:pt x="196" y="191"/>
                    </a:lnTo>
                  </a:path>
                </a:pathLst>
              </a:custGeom>
              <a:solidFill>
                <a:srgbClr val="4464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09" name="Freeform 42"/>
              <p:cNvSpPr>
                <a:spLocks/>
              </p:cNvSpPr>
              <p:nvPr/>
            </p:nvSpPr>
            <p:spPr bwMode="auto">
              <a:xfrm>
                <a:off x="550" y="318"/>
                <a:ext cx="235" cy="289"/>
              </a:xfrm>
              <a:custGeom>
                <a:avLst/>
                <a:gdLst>
                  <a:gd name="T0" fmla="*/ 0 w 235"/>
                  <a:gd name="T1" fmla="*/ 71 h 289"/>
                  <a:gd name="T2" fmla="*/ 105 w 235"/>
                  <a:gd name="T3" fmla="*/ 121 h 289"/>
                  <a:gd name="T4" fmla="*/ 118 w 235"/>
                  <a:gd name="T5" fmla="*/ 0 h 289"/>
                  <a:gd name="T6" fmla="*/ 130 w 235"/>
                  <a:gd name="T7" fmla="*/ 121 h 289"/>
                  <a:gd name="T8" fmla="*/ 234 w 235"/>
                  <a:gd name="T9" fmla="*/ 71 h 289"/>
                  <a:gd name="T10" fmla="*/ 142 w 235"/>
                  <a:gd name="T11" fmla="*/ 144 h 289"/>
                  <a:gd name="T12" fmla="*/ 234 w 235"/>
                  <a:gd name="T13" fmla="*/ 215 h 289"/>
                  <a:gd name="T14" fmla="*/ 130 w 235"/>
                  <a:gd name="T15" fmla="*/ 167 h 289"/>
                  <a:gd name="T16" fmla="*/ 118 w 235"/>
                  <a:gd name="T17" fmla="*/ 288 h 289"/>
                  <a:gd name="T18" fmla="*/ 105 w 235"/>
                  <a:gd name="T19" fmla="*/ 167 h 289"/>
                  <a:gd name="T20" fmla="*/ 0 w 235"/>
                  <a:gd name="T21" fmla="*/ 217 h 289"/>
                  <a:gd name="T22" fmla="*/ 93 w 235"/>
                  <a:gd name="T23" fmla="*/ 144 h 289"/>
                  <a:gd name="T24" fmla="*/ 0 w 235"/>
                  <a:gd name="T25" fmla="*/ 71 h 28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5" h="289">
                    <a:moveTo>
                      <a:pt x="0" y="71"/>
                    </a:moveTo>
                    <a:lnTo>
                      <a:pt x="105" y="121"/>
                    </a:lnTo>
                    <a:lnTo>
                      <a:pt x="118" y="0"/>
                    </a:lnTo>
                    <a:lnTo>
                      <a:pt x="130" y="121"/>
                    </a:lnTo>
                    <a:lnTo>
                      <a:pt x="234" y="71"/>
                    </a:lnTo>
                    <a:lnTo>
                      <a:pt x="142" y="144"/>
                    </a:lnTo>
                    <a:lnTo>
                      <a:pt x="234" y="215"/>
                    </a:lnTo>
                    <a:lnTo>
                      <a:pt x="130" y="167"/>
                    </a:lnTo>
                    <a:lnTo>
                      <a:pt x="118" y="288"/>
                    </a:lnTo>
                    <a:lnTo>
                      <a:pt x="105" y="167"/>
                    </a:lnTo>
                    <a:lnTo>
                      <a:pt x="0" y="217"/>
                    </a:lnTo>
                    <a:lnTo>
                      <a:pt x="93" y="144"/>
                    </a:lnTo>
                    <a:lnTo>
                      <a:pt x="0" y="71"/>
                    </a:lnTo>
                  </a:path>
                </a:pathLst>
              </a:custGeom>
              <a:solidFill>
                <a:srgbClr val="4E6E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0" name="Freeform 43"/>
              <p:cNvSpPr>
                <a:spLocks/>
              </p:cNvSpPr>
              <p:nvPr/>
            </p:nvSpPr>
            <p:spPr bwMode="auto">
              <a:xfrm>
                <a:off x="448" y="262"/>
                <a:ext cx="439" cy="401"/>
              </a:xfrm>
              <a:custGeom>
                <a:avLst/>
                <a:gdLst>
                  <a:gd name="T0" fmla="*/ 182 w 439"/>
                  <a:gd name="T1" fmla="*/ 177 h 401"/>
                  <a:gd name="T2" fmla="*/ 111 w 439"/>
                  <a:gd name="T3" fmla="*/ 0 h 401"/>
                  <a:gd name="T4" fmla="*/ 220 w 439"/>
                  <a:gd name="T5" fmla="*/ 153 h 401"/>
                  <a:gd name="T6" fmla="*/ 329 w 439"/>
                  <a:gd name="T7" fmla="*/ 0 h 401"/>
                  <a:gd name="T8" fmla="*/ 256 w 439"/>
                  <a:gd name="T9" fmla="*/ 177 h 401"/>
                  <a:gd name="T10" fmla="*/ 438 w 439"/>
                  <a:gd name="T11" fmla="*/ 200 h 401"/>
                  <a:gd name="T12" fmla="*/ 255 w 439"/>
                  <a:gd name="T13" fmla="*/ 222 h 401"/>
                  <a:gd name="T14" fmla="*/ 329 w 439"/>
                  <a:gd name="T15" fmla="*/ 400 h 401"/>
                  <a:gd name="T16" fmla="*/ 220 w 439"/>
                  <a:gd name="T17" fmla="*/ 246 h 401"/>
                  <a:gd name="T18" fmla="*/ 111 w 439"/>
                  <a:gd name="T19" fmla="*/ 400 h 401"/>
                  <a:gd name="T20" fmla="*/ 182 w 439"/>
                  <a:gd name="T21" fmla="*/ 223 h 401"/>
                  <a:gd name="T22" fmla="*/ 0 w 439"/>
                  <a:gd name="T23" fmla="*/ 200 h 401"/>
                  <a:gd name="T24" fmla="*/ 182 w 439"/>
                  <a:gd name="T25" fmla="*/ 177 h 4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9" h="401">
                    <a:moveTo>
                      <a:pt x="182" y="177"/>
                    </a:moveTo>
                    <a:lnTo>
                      <a:pt x="111" y="0"/>
                    </a:lnTo>
                    <a:lnTo>
                      <a:pt x="220" y="153"/>
                    </a:lnTo>
                    <a:lnTo>
                      <a:pt x="329" y="0"/>
                    </a:lnTo>
                    <a:lnTo>
                      <a:pt x="256" y="177"/>
                    </a:lnTo>
                    <a:lnTo>
                      <a:pt x="438" y="200"/>
                    </a:lnTo>
                    <a:lnTo>
                      <a:pt x="255" y="222"/>
                    </a:lnTo>
                    <a:lnTo>
                      <a:pt x="329" y="400"/>
                    </a:lnTo>
                    <a:lnTo>
                      <a:pt x="220" y="246"/>
                    </a:lnTo>
                    <a:lnTo>
                      <a:pt x="111" y="400"/>
                    </a:lnTo>
                    <a:lnTo>
                      <a:pt x="182" y="223"/>
                    </a:lnTo>
                    <a:lnTo>
                      <a:pt x="0" y="200"/>
                    </a:lnTo>
                    <a:lnTo>
                      <a:pt x="182" y="177"/>
                    </a:lnTo>
                  </a:path>
                </a:pathLst>
              </a:custGeom>
              <a:solidFill>
                <a:srgbClr val="4E6E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1" name="Freeform 44"/>
              <p:cNvSpPr>
                <a:spLocks/>
              </p:cNvSpPr>
              <p:nvPr/>
            </p:nvSpPr>
            <p:spPr bwMode="auto">
              <a:xfrm>
                <a:off x="556" y="325"/>
                <a:ext cx="223" cy="274"/>
              </a:xfrm>
              <a:custGeom>
                <a:avLst/>
                <a:gdLst>
                  <a:gd name="T0" fmla="*/ 0 w 223"/>
                  <a:gd name="T1" fmla="*/ 69 h 274"/>
                  <a:gd name="T2" fmla="*/ 99 w 223"/>
                  <a:gd name="T3" fmla="*/ 114 h 274"/>
                  <a:gd name="T4" fmla="*/ 112 w 223"/>
                  <a:gd name="T5" fmla="*/ 0 h 274"/>
                  <a:gd name="T6" fmla="*/ 124 w 223"/>
                  <a:gd name="T7" fmla="*/ 114 h 274"/>
                  <a:gd name="T8" fmla="*/ 222 w 223"/>
                  <a:gd name="T9" fmla="*/ 69 h 274"/>
                  <a:gd name="T10" fmla="*/ 136 w 223"/>
                  <a:gd name="T11" fmla="*/ 137 h 274"/>
                  <a:gd name="T12" fmla="*/ 222 w 223"/>
                  <a:gd name="T13" fmla="*/ 206 h 274"/>
                  <a:gd name="T14" fmla="*/ 124 w 223"/>
                  <a:gd name="T15" fmla="*/ 159 h 274"/>
                  <a:gd name="T16" fmla="*/ 112 w 223"/>
                  <a:gd name="T17" fmla="*/ 273 h 274"/>
                  <a:gd name="T18" fmla="*/ 99 w 223"/>
                  <a:gd name="T19" fmla="*/ 159 h 274"/>
                  <a:gd name="T20" fmla="*/ 0 w 223"/>
                  <a:gd name="T21" fmla="*/ 206 h 274"/>
                  <a:gd name="T22" fmla="*/ 87 w 223"/>
                  <a:gd name="T23" fmla="*/ 137 h 274"/>
                  <a:gd name="T24" fmla="*/ 0 w 223"/>
                  <a:gd name="T25" fmla="*/ 69 h 2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3" h="274">
                    <a:moveTo>
                      <a:pt x="0" y="69"/>
                    </a:moveTo>
                    <a:lnTo>
                      <a:pt x="99" y="114"/>
                    </a:lnTo>
                    <a:lnTo>
                      <a:pt x="112" y="0"/>
                    </a:lnTo>
                    <a:lnTo>
                      <a:pt x="124" y="114"/>
                    </a:lnTo>
                    <a:lnTo>
                      <a:pt x="222" y="69"/>
                    </a:lnTo>
                    <a:lnTo>
                      <a:pt x="136" y="137"/>
                    </a:lnTo>
                    <a:lnTo>
                      <a:pt x="222" y="206"/>
                    </a:lnTo>
                    <a:lnTo>
                      <a:pt x="124" y="159"/>
                    </a:lnTo>
                    <a:lnTo>
                      <a:pt x="112" y="273"/>
                    </a:lnTo>
                    <a:lnTo>
                      <a:pt x="99" y="159"/>
                    </a:lnTo>
                    <a:lnTo>
                      <a:pt x="0" y="206"/>
                    </a:lnTo>
                    <a:lnTo>
                      <a:pt x="87" y="137"/>
                    </a:lnTo>
                    <a:lnTo>
                      <a:pt x="0" y="69"/>
                    </a:lnTo>
                  </a:path>
                </a:pathLst>
              </a:custGeom>
              <a:solidFill>
                <a:srgbClr val="5A79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2" name="Freeform 45"/>
              <p:cNvSpPr>
                <a:spLocks/>
              </p:cNvSpPr>
              <p:nvPr/>
            </p:nvSpPr>
            <p:spPr bwMode="auto">
              <a:xfrm>
                <a:off x="463" y="274"/>
                <a:ext cx="410" cy="376"/>
              </a:xfrm>
              <a:custGeom>
                <a:avLst/>
                <a:gdLst>
                  <a:gd name="T0" fmla="*/ 167 w 410"/>
                  <a:gd name="T1" fmla="*/ 165 h 376"/>
                  <a:gd name="T2" fmla="*/ 102 w 410"/>
                  <a:gd name="T3" fmla="*/ 0 h 376"/>
                  <a:gd name="T4" fmla="*/ 205 w 410"/>
                  <a:gd name="T5" fmla="*/ 141 h 376"/>
                  <a:gd name="T6" fmla="*/ 305 w 410"/>
                  <a:gd name="T7" fmla="*/ 0 h 376"/>
                  <a:gd name="T8" fmla="*/ 241 w 410"/>
                  <a:gd name="T9" fmla="*/ 165 h 376"/>
                  <a:gd name="T10" fmla="*/ 409 w 410"/>
                  <a:gd name="T11" fmla="*/ 188 h 376"/>
                  <a:gd name="T12" fmla="*/ 240 w 410"/>
                  <a:gd name="T13" fmla="*/ 210 h 376"/>
                  <a:gd name="T14" fmla="*/ 305 w 410"/>
                  <a:gd name="T15" fmla="*/ 375 h 376"/>
                  <a:gd name="T16" fmla="*/ 205 w 410"/>
                  <a:gd name="T17" fmla="*/ 234 h 376"/>
                  <a:gd name="T18" fmla="*/ 102 w 410"/>
                  <a:gd name="T19" fmla="*/ 375 h 376"/>
                  <a:gd name="T20" fmla="*/ 166 w 410"/>
                  <a:gd name="T21" fmla="*/ 211 h 376"/>
                  <a:gd name="T22" fmla="*/ 0 w 410"/>
                  <a:gd name="T23" fmla="*/ 188 h 376"/>
                  <a:gd name="T24" fmla="*/ 167 w 410"/>
                  <a:gd name="T25" fmla="*/ 165 h 3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0" h="376">
                    <a:moveTo>
                      <a:pt x="167" y="165"/>
                    </a:moveTo>
                    <a:lnTo>
                      <a:pt x="102" y="0"/>
                    </a:lnTo>
                    <a:lnTo>
                      <a:pt x="205" y="141"/>
                    </a:lnTo>
                    <a:lnTo>
                      <a:pt x="305" y="0"/>
                    </a:lnTo>
                    <a:lnTo>
                      <a:pt x="241" y="165"/>
                    </a:lnTo>
                    <a:lnTo>
                      <a:pt x="409" y="188"/>
                    </a:lnTo>
                    <a:lnTo>
                      <a:pt x="240" y="210"/>
                    </a:lnTo>
                    <a:lnTo>
                      <a:pt x="305" y="375"/>
                    </a:lnTo>
                    <a:lnTo>
                      <a:pt x="205" y="234"/>
                    </a:lnTo>
                    <a:lnTo>
                      <a:pt x="102" y="375"/>
                    </a:lnTo>
                    <a:lnTo>
                      <a:pt x="166" y="211"/>
                    </a:lnTo>
                    <a:lnTo>
                      <a:pt x="0" y="188"/>
                    </a:lnTo>
                    <a:lnTo>
                      <a:pt x="167" y="165"/>
                    </a:lnTo>
                  </a:path>
                </a:pathLst>
              </a:custGeom>
              <a:solidFill>
                <a:srgbClr val="5A79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3" name="Freeform 46"/>
              <p:cNvSpPr>
                <a:spLocks/>
              </p:cNvSpPr>
              <p:nvPr/>
            </p:nvSpPr>
            <p:spPr bwMode="auto">
              <a:xfrm>
                <a:off x="562" y="332"/>
                <a:ext cx="211" cy="260"/>
              </a:xfrm>
              <a:custGeom>
                <a:avLst/>
                <a:gdLst>
                  <a:gd name="T0" fmla="*/ 0 w 211"/>
                  <a:gd name="T1" fmla="*/ 66 h 260"/>
                  <a:gd name="T2" fmla="*/ 93 w 211"/>
                  <a:gd name="T3" fmla="*/ 107 h 260"/>
                  <a:gd name="T4" fmla="*/ 106 w 211"/>
                  <a:gd name="T5" fmla="*/ 0 h 260"/>
                  <a:gd name="T6" fmla="*/ 118 w 211"/>
                  <a:gd name="T7" fmla="*/ 107 h 260"/>
                  <a:gd name="T8" fmla="*/ 210 w 211"/>
                  <a:gd name="T9" fmla="*/ 66 h 260"/>
                  <a:gd name="T10" fmla="*/ 130 w 211"/>
                  <a:gd name="T11" fmla="*/ 130 h 260"/>
                  <a:gd name="T12" fmla="*/ 210 w 211"/>
                  <a:gd name="T13" fmla="*/ 195 h 260"/>
                  <a:gd name="T14" fmla="*/ 118 w 211"/>
                  <a:gd name="T15" fmla="*/ 152 h 260"/>
                  <a:gd name="T16" fmla="*/ 106 w 211"/>
                  <a:gd name="T17" fmla="*/ 259 h 260"/>
                  <a:gd name="T18" fmla="*/ 93 w 211"/>
                  <a:gd name="T19" fmla="*/ 152 h 260"/>
                  <a:gd name="T20" fmla="*/ 0 w 211"/>
                  <a:gd name="T21" fmla="*/ 195 h 260"/>
                  <a:gd name="T22" fmla="*/ 81 w 211"/>
                  <a:gd name="T23" fmla="*/ 130 h 260"/>
                  <a:gd name="T24" fmla="*/ 0 w 211"/>
                  <a:gd name="T25" fmla="*/ 66 h 2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1" h="260">
                    <a:moveTo>
                      <a:pt x="0" y="66"/>
                    </a:moveTo>
                    <a:lnTo>
                      <a:pt x="93" y="107"/>
                    </a:lnTo>
                    <a:lnTo>
                      <a:pt x="106" y="0"/>
                    </a:lnTo>
                    <a:lnTo>
                      <a:pt x="118" y="107"/>
                    </a:lnTo>
                    <a:lnTo>
                      <a:pt x="210" y="66"/>
                    </a:lnTo>
                    <a:lnTo>
                      <a:pt x="130" y="130"/>
                    </a:lnTo>
                    <a:lnTo>
                      <a:pt x="210" y="195"/>
                    </a:lnTo>
                    <a:lnTo>
                      <a:pt x="118" y="152"/>
                    </a:lnTo>
                    <a:lnTo>
                      <a:pt x="106" y="259"/>
                    </a:lnTo>
                    <a:lnTo>
                      <a:pt x="93" y="152"/>
                    </a:lnTo>
                    <a:lnTo>
                      <a:pt x="0" y="195"/>
                    </a:lnTo>
                    <a:lnTo>
                      <a:pt x="81" y="130"/>
                    </a:lnTo>
                    <a:lnTo>
                      <a:pt x="0" y="66"/>
                    </a:lnTo>
                  </a:path>
                </a:pathLst>
              </a:custGeom>
              <a:solidFill>
                <a:srgbClr val="688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4" name="Freeform 47"/>
              <p:cNvSpPr>
                <a:spLocks/>
              </p:cNvSpPr>
              <p:nvPr/>
            </p:nvSpPr>
            <p:spPr bwMode="auto">
              <a:xfrm>
                <a:off x="477" y="287"/>
                <a:ext cx="382" cy="350"/>
              </a:xfrm>
              <a:custGeom>
                <a:avLst/>
                <a:gdLst>
                  <a:gd name="T0" fmla="*/ 153 w 382"/>
                  <a:gd name="T1" fmla="*/ 153 h 350"/>
                  <a:gd name="T2" fmla="*/ 95 w 382"/>
                  <a:gd name="T3" fmla="*/ 0 h 350"/>
                  <a:gd name="T4" fmla="*/ 191 w 382"/>
                  <a:gd name="T5" fmla="*/ 128 h 350"/>
                  <a:gd name="T6" fmla="*/ 284 w 382"/>
                  <a:gd name="T7" fmla="*/ 0 h 350"/>
                  <a:gd name="T8" fmla="*/ 227 w 382"/>
                  <a:gd name="T9" fmla="*/ 153 h 350"/>
                  <a:gd name="T10" fmla="*/ 381 w 382"/>
                  <a:gd name="T11" fmla="*/ 175 h 350"/>
                  <a:gd name="T12" fmla="*/ 226 w 382"/>
                  <a:gd name="T13" fmla="*/ 196 h 350"/>
                  <a:gd name="T14" fmla="*/ 284 w 382"/>
                  <a:gd name="T15" fmla="*/ 349 h 350"/>
                  <a:gd name="T16" fmla="*/ 191 w 382"/>
                  <a:gd name="T17" fmla="*/ 221 h 350"/>
                  <a:gd name="T18" fmla="*/ 95 w 382"/>
                  <a:gd name="T19" fmla="*/ 349 h 350"/>
                  <a:gd name="T20" fmla="*/ 152 w 382"/>
                  <a:gd name="T21" fmla="*/ 198 h 350"/>
                  <a:gd name="T22" fmla="*/ 0 w 382"/>
                  <a:gd name="T23" fmla="*/ 175 h 350"/>
                  <a:gd name="T24" fmla="*/ 153 w 382"/>
                  <a:gd name="T25" fmla="*/ 153 h 3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2" h="350">
                    <a:moveTo>
                      <a:pt x="153" y="153"/>
                    </a:moveTo>
                    <a:lnTo>
                      <a:pt x="95" y="0"/>
                    </a:lnTo>
                    <a:lnTo>
                      <a:pt x="191" y="128"/>
                    </a:lnTo>
                    <a:lnTo>
                      <a:pt x="284" y="0"/>
                    </a:lnTo>
                    <a:lnTo>
                      <a:pt x="227" y="153"/>
                    </a:lnTo>
                    <a:lnTo>
                      <a:pt x="381" y="175"/>
                    </a:lnTo>
                    <a:lnTo>
                      <a:pt x="226" y="196"/>
                    </a:lnTo>
                    <a:lnTo>
                      <a:pt x="284" y="349"/>
                    </a:lnTo>
                    <a:lnTo>
                      <a:pt x="191" y="221"/>
                    </a:lnTo>
                    <a:lnTo>
                      <a:pt x="95" y="349"/>
                    </a:lnTo>
                    <a:lnTo>
                      <a:pt x="152" y="198"/>
                    </a:lnTo>
                    <a:lnTo>
                      <a:pt x="0" y="175"/>
                    </a:lnTo>
                    <a:lnTo>
                      <a:pt x="153" y="153"/>
                    </a:lnTo>
                  </a:path>
                </a:pathLst>
              </a:custGeom>
              <a:solidFill>
                <a:srgbClr val="688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5" name="Freeform 48"/>
              <p:cNvSpPr>
                <a:spLocks/>
              </p:cNvSpPr>
              <p:nvPr/>
            </p:nvSpPr>
            <p:spPr bwMode="auto">
              <a:xfrm>
                <a:off x="568" y="340"/>
                <a:ext cx="199" cy="245"/>
              </a:xfrm>
              <a:custGeom>
                <a:avLst/>
                <a:gdLst>
                  <a:gd name="T0" fmla="*/ 0 w 199"/>
                  <a:gd name="T1" fmla="*/ 60 h 245"/>
                  <a:gd name="T2" fmla="*/ 87 w 199"/>
                  <a:gd name="T3" fmla="*/ 99 h 245"/>
                  <a:gd name="T4" fmla="*/ 100 w 199"/>
                  <a:gd name="T5" fmla="*/ 0 h 245"/>
                  <a:gd name="T6" fmla="*/ 111 w 199"/>
                  <a:gd name="T7" fmla="*/ 99 h 245"/>
                  <a:gd name="T8" fmla="*/ 198 w 199"/>
                  <a:gd name="T9" fmla="*/ 60 h 245"/>
                  <a:gd name="T10" fmla="*/ 124 w 199"/>
                  <a:gd name="T11" fmla="*/ 122 h 245"/>
                  <a:gd name="T12" fmla="*/ 198 w 199"/>
                  <a:gd name="T13" fmla="*/ 182 h 245"/>
                  <a:gd name="T14" fmla="*/ 111 w 199"/>
                  <a:gd name="T15" fmla="*/ 144 h 245"/>
                  <a:gd name="T16" fmla="*/ 100 w 199"/>
                  <a:gd name="T17" fmla="*/ 244 h 245"/>
                  <a:gd name="T18" fmla="*/ 87 w 199"/>
                  <a:gd name="T19" fmla="*/ 144 h 245"/>
                  <a:gd name="T20" fmla="*/ 0 w 199"/>
                  <a:gd name="T21" fmla="*/ 182 h 245"/>
                  <a:gd name="T22" fmla="*/ 75 w 199"/>
                  <a:gd name="T23" fmla="*/ 122 h 245"/>
                  <a:gd name="T24" fmla="*/ 0 w 199"/>
                  <a:gd name="T25" fmla="*/ 60 h 2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9" h="245">
                    <a:moveTo>
                      <a:pt x="0" y="60"/>
                    </a:moveTo>
                    <a:lnTo>
                      <a:pt x="87" y="99"/>
                    </a:lnTo>
                    <a:lnTo>
                      <a:pt x="100" y="0"/>
                    </a:lnTo>
                    <a:lnTo>
                      <a:pt x="111" y="99"/>
                    </a:lnTo>
                    <a:lnTo>
                      <a:pt x="198" y="60"/>
                    </a:lnTo>
                    <a:lnTo>
                      <a:pt x="124" y="122"/>
                    </a:lnTo>
                    <a:lnTo>
                      <a:pt x="198" y="182"/>
                    </a:lnTo>
                    <a:lnTo>
                      <a:pt x="111" y="144"/>
                    </a:lnTo>
                    <a:lnTo>
                      <a:pt x="100" y="244"/>
                    </a:lnTo>
                    <a:lnTo>
                      <a:pt x="87" y="144"/>
                    </a:lnTo>
                    <a:lnTo>
                      <a:pt x="0" y="182"/>
                    </a:lnTo>
                    <a:lnTo>
                      <a:pt x="75" y="122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799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6" name="Freeform 49"/>
              <p:cNvSpPr>
                <a:spLocks/>
              </p:cNvSpPr>
              <p:nvPr/>
            </p:nvSpPr>
            <p:spPr bwMode="auto">
              <a:xfrm>
                <a:off x="492" y="302"/>
                <a:ext cx="351" cy="321"/>
              </a:xfrm>
              <a:custGeom>
                <a:avLst/>
                <a:gdLst>
                  <a:gd name="T0" fmla="*/ 138 w 351"/>
                  <a:gd name="T1" fmla="*/ 138 h 321"/>
                  <a:gd name="T2" fmla="*/ 89 w 351"/>
                  <a:gd name="T3" fmla="*/ 0 h 321"/>
                  <a:gd name="T4" fmla="*/ 176 w 351"/>
                  <a:gd name="T5" fmla="*/ 113 h 321"/>
                  <a:gd name="T6" fmla="*/ 263 w 351"/>
                  <a:gd name="T7" fmla="*/ 0 h 321"/>
                  <a:gd name="T8" fmla="*/ 212 w 351"/>
                  <a:gd name="T9" fmla="*/ 138 h 321"/>
                  <a:gd name="T10" fmla="*/ 350 w 351"/>
                  <a:gd name="T11" fmla="*/ 160 h 321"/>
                  <a:gd name="T12" fmla="*/ 211 w 351"/>
                  <a:gd name="T13" fmla="*/ 181 h 321"/>
                  <a:gd name="T14" fmla="*/ 263 w 351"/>
                  <a:gd name="T15" fmla="*/ 319 h 321"/>
                  <a:gd name="T16" fmla="*/ 176 w 351"/>
                  <a:gd name="T17" fmla="*/ 206 h 321"/>
                  <a:gd name="T18" fmla="*/ 89 w 351"/>
                  <a:gd name="T19" fmla="*/ 320 h 321"/>
                  <a:gd name="T20" fmla="*/ 138 w 351"/>
                  <a:gd name="T21" fmla="*/ 182 h 321"/>
                  <a:gd name="T22" fmla="*/ 0 w 351"/>
                  <a:gd name="T23" fmla="*/ 160 h 321"/>
                  <a:gd name="T24" fmla="*/ 138 w 351"/>
                  <a:gd name="T25" fmla="*/ 138 h 3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1" h="321">
                    <a:moveTo>
                      <a:pt x="138" y="138"/>
                    </a:moveTo>
                    <a:lnTo>
                      <a:pt x="89" y="0"/>
                    </a:lnTo>
                    <a:lnTo>
                      <a:pt x="176" y="113"/>
                    </a:lnTo>
                    <a:lnTo>
                      <a:pt x="263" y="0"/>
                    </a:lnTo>
                    <a:lnTo>
                      <a:pt x="212" y="138"/>
                    </a:lnTo>
                    <a:lnTo>
                      <a:pt x="350" y="160"/>
                    </a:lnTo>
                    <a:lnTo>
                      <a:pt x="211" y="181"/>
                    </a:lnTo>
                    <a:lnTo>
                      <a:pt x="263" y="319"/>
                    </a:lnTo>
                    <a:lnTo>
                      <a:pt x="176" y="206"/>
                    </a:lnTo>
                    <a:lnTo>
                      <a:pt x="89" y="320"/>
                    </a:lnTo>
                    <a:lnTo>
                      <a:pt x="138" y="182"/>
                    </a:lnTo>
                    <a:lnTo>
                      <a:pt x="0" y="160"/>
                    </a:lnTo>
                    <a:lnTo>
                      <a:pt x="138" y="138"/>
                    </a:lnTo>
                  </a:path>
                </a:pathLst>
              </a:custGeom>
              <a:solidFill>
                <a:srgbClr val="799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7" name="Freeform 50"/>
              <p:cNvSpPr>
                <a:spLocks/>
              </p:cNvSpPr>
              <p:nvPr/>
            </p:nvSpPr>
            <p:spPr bwMode="auto">
              <a:xfrm>
                <a:off x="574" y="347"/>
                <a:ext cx="187" cy="231"/>
              </a:xfrm>
              <a:custGeom>
                <a:avLst/>
                <a:gdLst>
                  <a:gd name="T0" fmla="*/ 0 w 187"/>
                  <a:gd name="T1" fmla="*/ 58 h 231"/>
                  <a:gd name="T2" fmla="*/ 81 w 187"/>
                  <a:gd name="T3" fmla="*/ 92 h 231"/>
                  <a:gd name="T4" fmla="*/ 94 w 187"/>
                  <a:gd name="T5" fmla="*/ 0 h 231"/>
                  <a:gd name="T6" fmla="*/ 105 w 187"/>
                  <a:gd name="T7" fmla="*/ 92 h 231"/>
                  <a:gd name="T8" fmla="*/ 186 w 187"/>
                  <a:gd name="T9" fmla="*/ 58 h 231"/>
                  <a:gd name="T10" fmla="*/ 118 w 187"/>
                  <a:gd name="T11" fmla="*/ 115 h 231"/>
                  <a:gd name="T12" fmla="*/ 186 w 187"/>
                  <a:gd name="T13" fmla="*/ 173 h 231"/>
                  <a:gd name="T14" fmla="*/ 105 w 187"/>
                  <a:gd name="T15" fmla="*/ 137 h 231"/>
                  <a:gd name="T16" fmla="*/ 94 w 187"/>
                  <a:gd name="T17" fmla="*/ 230 h 231"/>
                  <a:gd name="T18" fmla="*/ 81 w 187"/>
                  <a:gd name="T19" fmla="*/ 137 h 231"/>
                  <a:gd name="T20" fmla="*/ 0 w 187"/>
                  <a:gd name="T21" fmla="*/ 173 h 231"/>
                  <a:gd name="T22" fmla="*/ 69 w 187"/>
                  <a:gd name="T23" fmla="*/ 115 h 231"/>
                  <a:gd name="T24" fmla="*/ 0 w 187"/>
                  <a:gd name="T25" fmla="*/ 58 h 2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" h="231">
                    <a:moveTo>
                      <a:pt x="0" y="58"/>
                    </a:moveTo>
                    <a:lnTo>
                      <a:pt x="81" y="92"/>
                    </a:lnTo>
                    <a:lnTo>
                      <a:pt x="94" y="0"/>
                    </a:lnTo>
                    <a:lnTo>
                      <a:pt x="105" y="92"/>
                    </a:lnTo>
                    <a:lnTo>
                      <a:pt x="186" y="58"/>
                    </a:lnTo>
                    <a:lnTo>
                      <a:pt x="118" y="115"/>
                    </a:lnTo>
                    <a:lnTo>
                      <a:pt x="186" y="173"/>
                    </a:lnTo>
                    <a:lnTo>
                      <a:pt x="105" y="137"/>
                    </a:lnTo>
                    <a:lnTo>
                      <a:pt x="94" y="230"/>
                    </a:lnTo>
                    <a:lnTo>
                      <a:pt x="81" y="137"/>
                    </a:lnTo>
                    <a:lnTo>
                      <a:pt x="0" y="173"/>
                    </a:lnTo>
                    <a:lnTo>
                      <a:pt x="69" y="115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8BA0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8" name="Freeform 51"/>
              <p:cNvSpPr>
                <a:spLocks/>
              </p:cNvSpPr>
              <p:nvPr/>
            </p:nvSpPr>
            <p:spPr bwMode="auto">
              <a:xfrm>
                <a:off x="507" y="315"/>
                <a:ext cx="322" cy="295"/>
              </a:xfrm>
              <a:custGeom>
                <a:avLst/>
                <a:gdLst>
                  <a:gd name="T0" fmla="*/ 123 w 322"/>
                  <a:gd name="T1" fmla="*/ 125 h 295"/>
                  <a:gd name="T2" fmla="*/ 81 w 322"/>
                  <a:gd name="T3" fmla="*/ 0 h 295"/>
                  <a:gd name="T4" fmla="*/ 161 w 322"/>
                  <a:gd name="T5" fmla="*/ 100 h 295"/>
                  <a:gd name="T6" fmla="*/ 240 w 322"/>
                  <a:gd name="T7" fmla="*/ 0 h 295"/>
                  <a:gd name="T8" fmla="*/ 197 w 322"/>
                  <a:gd name="T9" fmla="*/ 125 h 295"/>
                  <a:gd name="T10" fmla="*/ 321 w 322"/>
                  <a:gd name="T11" fmla="*/ 147 h 295"/>
                  <a:gd name="T12" fmla="*/ 196 w 322"/>
                  <a:gd name="T13" fmla="*/ 168 h 295"/>
                  <a:gd name="T14" fmla="*/ 240 w 322"/>
                  <a:gd name="T15" fmla="*/ 293 h 295"/>
                  <a:gd name="T16" fmla="*/ 161 w 322"/>
                  <a:gd name="T17" fmla="*/ 193 h 295"/>
                  <a:gd name="T18" fmla="*/ 81 w 322"/>
                  <a:gd name="T19" fmla="*/ 294 h 295"/>
                  <a:gd name="T20" fmla="*/ 122 w 322"/>
                  <a:gd name="T21" fmla="*/ 170 h 295"/>
                  <a:gd name="T22" fmla="*/ 0 w 322"/>
                  <a:gd name="T23" fmla="*/ 147 h 295"/>
                  <a:gd name="T24" fmla="*/ 123 w 322"/>
                  <a:gd name="T25" fmla="*/ 125 h 2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2" h="295">
                    <a:moveTo>
                      <a:pt x="123" y="125"/>
                    </a:moveTo>
                    <a:lnTo>
                      <a:pt x="81" y="0"/>
                    </a:lnTo>
                    <a:lnTo>
                      <a:pt x="161" y="100"/>
                    </a:lnTo>
                    <a:lnTo>
                      <a:pt x="240" y="0"/>
                    </a:lnTo>
                    <a:lnTo>
                      <a:pt x="197" y="125"/>
                    </a:lnTo>
                    <a:lnTo>
                      <a:pt x="321" y="147"/>
                    </a:lnTo>
                    <a:lnTo>
                      <a:pt x="196" y="168"/>
                    </a:lnTo>
                    <a:lnTo>
                      <a:pt x="240" y="293"/>
                    </a:lnTo>
                    <a:lnTo>
                      <a:pt x="161" y="193"/>
                    </a:lnTo>
                    <a:lnTo>
                      <a:pt x="81" y="294"/>
                    </a:lnTo>
                    <a:lnTo>
                      <a:pt x="122" y="170"/>
                    </a:lnTo>
                    <a:lnTo>
                      <a:pt x="0" y="147"/>
                    </a:lnTo>
                    <a:lnTo>
                      <a:pt x="123" y="125"/>
                    </a:lnTo>
                  </a:path>
                </a:pathLst>
              </a:custGeom>
              <a:solidFill>
                <a:srgbClr val="8BA0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19" name="Freeform 52"/>
              <p:cNvSpPr>
                <a:spLocks/>
              </p:cNvSpPr>
              <p:nvPr/>
            </p:nvSpPr>
            <p:spPr bwMode="auto">
              <a:xfrm>
                <a:off x="580" y="354"/>
                <a:ext cx="176" cy="217"/>
              </a:xfrm>
              <a:custGeom>
                <a:avLst/>
                <a:gdLst>
                  <a:gd name="T0" fmla="*/ 0 w 176"/>
                  <a:gd name="T1" fmla="*/ 55 h 217"/>
                  <a:gd name="T2" fmla="*/ 76 w 176"/>
                  <a:gd name="T3" fmla="*/ 85 h 217"/>
                  <a:gd name="T4" fmla="*/ 88 w 176"/>
                  <a:gd name="T5" fmla="*/ 0 h 217"/>
                  <a:gd name="T6" fmla="*/ 99 w 176"/>
                  <a:gd name="T7" fmla="*/ 85 h 217"/>
                  <a:gd name="T8" fmla="*/ 174 w 176"/>
                  <a:gd name="T9" fmla="*/ 53 h 217"/>
                  <a:gd name="T10" fmla="*/ 112 w 176"/>
                  <a:gd name="T11" fmla="*/ 108 h 217"/>
                  <a:gd name="T12" fmla="*/ 175 w 176"/>
                  <a:gd name="T13" fmla="*/ 161 h 217"/>
                  <a:gd name="T14" fmla="*/ 99 w 176"/>
                  <a:gd name="T15" fmla="*/ 130 h 217"/>
                  <a:gd name="T16" fmla="*/ 88 w 176"/>
                  <a:gd name="T17" fmla="*/ 216 h 217"/>
                  <a:gd name="T18" fmla="*/ 76 w 176"/>
                  <a:gd name="T19" fmla="*/ 130 h 217"/>
                  <a:gd name="T20" fmla="*/ 0 w 176"/>
                  <a:gd name="T21" fmla="*/ 161 h 217"/>
                  <a:gd name="T22" fmla="*/ 63 w 176"/>
                  <a:gd name="T23" fmla="*/ 108 h 217"/>
                  <a:gd name="T24" fmla="*/ 0 w 176"/>
                  <a:gd name="T25" fmla="*/ 55 h 2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6" h="217">
                    <a:moveTo>
                      <a:pt x="0" y="55"/>
                    </a:moveTo>
                    <a:lnTo>
                      <a:pt x="76" y="85"/>
                    </a:lnTo>
                    <a:lnTo>
                      <a:pt x="88" y="0"/>
                    </a:lnTo>
                    <a:lnTo>
                      <a:pt x="99" y="85"/>
                    </a:lnTo>
                    <a:lnTo>
                      <a:pt x="174" y="53"/>
                    </a:lnTo>
                    <a:lnTo>
                      <a:pt x="112" y="108"/>
                    </a:lnTo>
                    <a:lnTo>
                      <a:pt x="175" y="161"/>
                    </a:lnTo>
                    <a:lnTo>
                      <a:pt x="99" y="130"/>
                    </a:lnTo>
                    <a:lnTo>
                      <a:pt x="88" y="216"/>
                    </a:lnTo>
                    <a:lnTo>
                      <a:pt x="76" y="130"/>
                    </a:lnTo>
                    <a:lnTo>
                      <a:pt x="0" y="161"/>
                    </a:lnTo>
                    <a:lnTo>
                      <a:pt x="63" y="108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A0B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20" name="Freeform 53"/>
              <p:cNvSpPr>
                <a:spLocks/>
              </p:cNvSpPr>
              <p:nvPr/>
            </p:nvSpPr>
            <p:spPr bwMode="auto">
              <a:xfrm>
                <a:off x="521" y="328"/>
                <a:ext cx="294" cy="269"/>
              </a:xfrm>
              <a:custGeom>
                <a:avLst/>
                <a:gdLst>
                  <a:gd name="T0" fmla="*/ 109 w 294"/>
                  <a:gd name="T1" fmla="*/ 112 h 269"/>
                  <a:gd name="T2" fmla="*/ 74 w 294"/>
                  <a:gd name="T3" fmla="*/ 0 h 269"/>
                  <a:gd name="T4" fmla="*/ 147 w 294"/>
                  <a:gd name="T5" fmla="*/ 87 h 269"/>
                  <a:gd name="T6" fmla="*/ 219 w 294"/>
                  <a:gd name="T7" fmla="*/ 0 h 269"/>
                  <a:gd name="T8" fmla="*/ 183 w 294"/>
                  <a:gd name="T9" fmla="*/ 112 h 269"/>
                  <a:gd name="T10" fmla="*/ 293 w 294"/>
                  <a:gd name="T11" fmla="*/ 134 h 269"/>
                  <a:gd name="T12" fmla="*/ 182 w 294"/>
                  <a:gd name="T13" fmla="*/ 155 h 269"/>
                  <a:gd name="T14" fmla="*/ 219 w 294"/>
                  <a:gd name="T15" fmla="*/ 267 h 269"/>
                  <a:gd name="T16" fmla="*/ 147 w 294"/>
                  <a:gd name="T17" fmla="*/ 180 h 269"/>
                  <a:gd name="T18" fmla="*/ 74 w 294"/>
                  <a:gd name="T19" fmla="*/ 268 h 269"/>
                  <a:gd name="T20" fmla="*/ 108 w 294"/>
                  <a:gd name="T21" fmla="*/ 157 h 269"/>
                  <a:gd name="T22" fmla="*/ 0 w 294"/>
                  <a:gd name="T23" fmla="*/ 134 h 269"/>
                  <a:gd name="T24" fmla="*/ 109 w 294"/>
                  <a:gd name="T25" fmla="*/ 112 h 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4" h="269">
                    <a:moveTo>
                      <a:pt x="109" y="112"/>
                    </a:moveTo>
                    <a:lnTo>
                      <a:pt x="74" y="0"/>
                    </a:lnTo>
                    <a:lnTo>
                      <a:pt x="147" y="87"/>
                    </a:lnTo>
                    <a:lnTo>
                      <a:pt x="219" y="0"/>
                    </a:lnTo>
                    <a:lnTo>
                      <a:pt x="183" y="112"/>
                    </a:lnTo>
                    <a:lnTo>
                      <a:pt x="293" y="134"/>
                    </a:lnTo>
                    <a:lnTo>
                      <a:pt x="182" y="155"/>
                    </a:lnTo>
                    <a:lnTo>
                      <a:pt x="219" y="267"/>
                    </a:lnTo>
                    <a:lnTo>
                      <a:pt x="147" y="180"/>
                    </a:lnTo>
                    <a:lnTo>
                      <a:pt x="74" y="268"/>
                    </a:lnTo>
                    <a:lnTo>
                      <a:pt x="108" y="157"/>
                    </a:lnTo>
                    <a:lnTo>
                      <a:pt x="0" y="134"/>
                    </a:lnTo>
                    <a:lnTo>
                      <a:pt x="109" y="112"/>
                    </a:lnTo>
                  </a:path>
                </a:pathLst>
              </a:custGeom>
              <a:solidFill>
                <a:srgbClr val="A0B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21" name="Freeform 54"/>
              <p:cNvSpPr>
                <a:spLocks/>
              </p:cNvSpPr>
              <p:nvPr/>
            </p:nvSpPr>
            <p:spPr bwMode="auto">
              <a:xfrm>
                <a:off x="586" y="361"/>
                <a:ext cx="164" cy="202"/>
              </a:xfrm>
              <a:custGeom>
                <a:avLst/>
                <a:gdLst>
                  <a:gd name="T0" fmla="*/ 0 w 164"/>
                  <a:gd name="T1" fmla="*/ 51 h 202"/>
                  <a:gd name="T2" fmla="*/ 70 w 164"/>
                  <a:gd name="T3" fmla="*/ 78 h 202"/>
                  <a:gd name="T4" fmla="*/ 82 w 164"/>
                  <a:gd name="T5" fmla="*/ 0 h 202"/>
                  <a:gd name="T6" fmla="*/ 93 w 164"/>
                  <a:gd name="T7" fmla="*/ 78 h 202"/>
                  <a:gd name="T8" fmla="*/ 162 w 164"/>
                  <a:gd name="T9" fmla="*/ 51 h 202"/>
                  <a:gd name="T10" fmla="*/ 106 w 164"/>
                  <a:gd name="T11" fmla="*/ 101 h 202"/>
                  <a:gd name="T12" fmla="*/ 163 w 164"/>
                  <a:gd name="T13" fmla="*/ 150 h 202"/>
                  <a:gd name="T14" fmla="*/ 93 w 164"/>
                  <a:gd name="T15" fmla="*/ 123 h 202"/>
                  <a:gd name="T16" fmla="*/ 82 w 164"/>
                  <a:gd name="T17" fmla="*/ 201 h 202"/>
                  <a:gd name="T18" fmla="*/ 70 w 164"/>
                  <a:gd name="T19" fmla="*/ 123 h 202"/>
                  <a:gd name="T20" fmla="*/ 0 w 164"/>
                  <a:gd name="T21" fmla="*/ 150 h 202"/>
                  <a:gd name="T22" fmla="*/ 57 w 164"/>
                  <a:gd name="T23" fmla="*/ 101 h 202"/>
                  <a:gd name="T24" fmla="*/ 0 w 164"/>
                  <a:gd name="T25" fmla="*/ 51 h 2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4" h="202">
                    <a:moveTo>
                      <a:pt x="0" y="51"/>
                    </a:moveTo>
                    <a:lnTo>
                      <a:pt x="70" y="78"/>
                    </a:lnTo>
                    <a:lnTo>
                      <a:pt x="82" y="0"/>
                    </a:lnTo>
                    <a:lnTo>
                      <a:pt x="93" y="78"/>
                    </a:lnTo>
                    <a:lnTo>
                      <a:pt x="162" y="51"/>
                    </a:lnTo>
                    <a:lnTo>
                      <a:pt x="106" y="101"/>
                    </a:lnTo>
                    <a:lnTo>
                      <a:pt x="163" y="150"/>
                    </a:lnTo>
                    <a:lnTo>
                      <a:pt x="93" y="123"/>
                    </a:lnTo>
                    <a:lnTo>
                      <a:pt x="82" y="201"/>
                    </a:lnTo>
                    <a:lnTo>
                      <a:pt x="70" y="123"/>
                    </a:lnTo>
                    <a:lnTo>
                      <a:pt x="0" y="150"/>
                    </a:lnTo>
                    <a:lnTo>
                      <a:pt x="57" y="101"/>
                    </a:lnTo>
                    <a:lnTo>
                      <a:pt x="0" y="51"/>
                    </a:lnTo>
                  </a:path>
                </a:pathLst>
              </a:custGeom>
              <a:solidFill>
                <a:srgbClr val="B9C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22" name="Freeform 55"/>
              <p:cNvSpPr>
                <a:spLocks/>
              </p:cNvSpPr>
              <p:nvPr/>
            </p:nvSpPr>
            <p:spPr bwMode="auto">
              <a:xfrm>
                <a:off x="535" y="341"/>
                <a:ext cx="265" cy="242"/>
              </a:xfrm>
              <a:custGeom>
                <a:avLst/>
                <a:gdLst>
                  <a:gd name="T0" fmla="*/ 95 w 265"/>
                  <a:gd name="T1" fmla="*/ 99 h 242"/>
                  <a:gd name="T2" fmla="*/ 67 w 265"/>
                  <a:gd name="T3" fmla="*/ 0 h 242"/>
                  <a:gd name="T4" fmla="*/ 133 w 265"/>
                  <a:gd name="T5" fmla="*/ 75 h 242"/>
                  <a:gd name="T6" fmla="*/ 199 w 265"/>
                  <a:gd name="T7" fmla="*/ 0 h 242"/>
                  <a:gd name="T8" fmla="*/ 169 w 265"/>
                  <a:gd name="T9" fmla="*/ 99 h 242"/>
                  <a:gd name="T10" fmla="*/ 264 w 265"/>
                  <a:gd name="T11" fmla="*/ 121 h 242"/>
                  <a:gd name="T12" fmla="*/ 168 w 265"/>
                  <a:gd name="T13" fmla="*/ 142 h 242"/>
                  <a:gd name="T14" fmla="*/ 199 w 265"/>
                  <a:gd name="T15" fmla="*/ 241 h 242"/>
                  <a:gd name="T16" fmla="*/ 133 w 265"/>
                  <a:gd name="T17" fmla="*/ 166 h 242"/>
                  <a:gd name="T18" fmla="*/ 67 w 265"/>
                  <a:gd name="T19" fmla="*/ 241 h 242"/>
                  <a:gd name="T20" fmla="*/ 95 w 265"/>
                  <a:gd name="T21" fmla="*/ 143 h 242"/>
                  <a:gd name="T22" fmla="*/ 0 w 265"/>
                  <a:gd name="T23" fmla="*/ 121 h 242"/>
                  <a:gd name="T24" fmla="*/ 95 w 265"/>
                  <a:gd name="T25" fmla="*/ 99 h 2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5" h="242">
                    <a:moveTo>
                      <a:pt x="95" y="99"/>
                    </a:moveTo>
                    <a:lnTo>
                      <a:pt x="67" y="0"/>
                    </a:lnTo>
                    <a:lnTo>
                      <a:pt x="133" y="75"/>
                    </a:lnTo>
                    <a:lnTo>
                      <a:pt x="199" y="0"/>
                    </a:lnTo>
                    <a:lnTo>
                      <a:pt x="169" y="99"/>
                    </a:lnTo>
                    <a:lnTo>
                      <a:pt x="264" y="121"/>
                    </a:lnTo>
                    <a:lnTo>
                      <a:pt x="168" y="142"/>
                    </a:lnTo>
                    <a:lnTo>
                      <a:pt x="199" y="241"/>
                    </a:lnTo>
                    <a:lnTo>
                      <a:pt x="133" y="166"/>
                    </a:lnTo>
                    <a:lnTo>
                      <a:pt x="67" y="241"/>
                    </a:lnTo>
                    <a:lnTo>
                      <a:pt x="95" y="143"/>
                    </a:lnTo>
                    <a:lnTo>
                      <a:pt x="0" y="121"/>
                    </a:lnTo>
                    <a:lnTo>
                      <a:pt x="95" y="99"/>
                    </a:lnTo>
                  </a:path>
                </a:pathLst>
              </a:custGeom>
              <a:solidFill>
                <a:srgbClr val="B9C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23" name="Freeform 56"/>
              <p:cNvSpPr>
                <a:spLocks/>
              </p:cNvSpPr>
              <p:nvPr/>
            </p:nvSpPr>
            <p:spPr bwMode="auto">
              <a:xfrm>
                <a:off x="592" y="368"/>
                <a:ext cx="152" cy="188"/>
              </a:xfrm>
              <a:custGeom>
                <a:avLst/>
                <a:gdLst>
                  <a:gd name="T0" fmla="*/ 0 w 152"/>
                  <a:gd name="T1" fmla="*/ 48 h 188"/>
                  <a:gd name="T2" fmla="*/ 64 w 152"/>
                  <a:gd name="T3" fmla="*/ 71 h 188"/>
                  <a:gd name="T4" fmla="*/ 76 w 152"/>
                  <a:gd name="T5" fmla="*/ 0 h 188"/>
                  <a:gd name="T6" fmla="*/ 87 w 152"/>
                  <a:gd name="T7" fmla="*/ 71 h 188"/>
                  <a:gd name="T8" fmla="*/ 151 w 152"/>
                  <a:gd name="T9" fmla="*/ 48 h 188"/>
                  <a:gd name="T10" fmla="*/ 100 w 152"/>
                  <a:gd name="T11" fmla="*/ 94 h 188"/>
                  <a:gd name="T12" fmla="*/ 151 w 152"/>
                  <a:gd name="T13" fmla="*/ 141 h 188"/>
                  <a:gd name="T14" fmla="*/ 87 w 152"/>
                  <a:gd name="T15" fmla="*/ 116 h 188"/>
                  <a:gd name="T16" fmla="*/ 76 w 152"/>
                  <a:gd name="T17" fmla="*/ 187 h 188"/>
                  <a:gd name="T18" fmla="*/ 64 w 152"/>
                  <a:gd name="T19" fmla="*/ 116 h 188"/>
                  <a:gd name="T20" fmla="*/ 0 w 152"/>
                  <a:gd name="T21" fmla="*/ 141 h 188"/>
                  <a:gd name="T22" fmla="*/ 51 w 152"/>
                  <a:gd name="T23" fmla="*/ 94 h 188"/>
                  <a:gd name="T24" fmla="*/ 0 w 152"/>
                  <a:gd name="T25" fmla="*/ 48 h 1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2" h="188">
                    <a:moveTo>
                      <a:pt x="0" y="48"/>
                    </a:moveTo>
                    <a:lnTo>
                      <a:pt x="64" y="71"/>
                    </a:lnTo>
                    <a:lnTo>
                      <a:pt x="76" y="0"/>
                    </a:lnTo>
                    <a:lnTo>
                      <a:pt x="87" y="71"/>
                    </a:lnTo>
                    <a:lnTo>
                      <a:pt x="151" y="48"/>
                    </a:lnTo>
                    <a:lnTo>
                      <a:pt x="100" y="94"/>
                    </a:lnTo>
                    <a:lnTo>
                      <a:pt x="151" y="141"/>
                    </a:lnTo>
                    <a:lnTo>
                      <a:pt x="87" y="116"/>
                    </a:lnTo>
                    <a:lnTo>
                      <a:pt x="76" y="187"/>
                    </a:lnTo>
                    <a:lnTo>
                      <a:pt x="64" y="116"/>
                    </a:lnTo>
                    <a:lnTo>
                      <a:pt x="0" y="141"/>
                    </a:lnTo>
                    <a:lnTo>
                      <a:pt x="51" y="94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24" name="Freeform 57"/>
              <p:cNvSpPr>
                <a:spLocks/>
              </p:cNvSpPr>
              <p:nvPr/>
            </p:nvSpPr>
            <p:spPr bwMode="auto">
              <a:xfrm>
                <a:off x="550" y="354"/>
                <a:ext cx="236" cy="216"/>
              </a:xfrm>
              <a:custGeom>
                <a:avLst/>
                <a:gdLst>
                  <a:gd name="T0" fmla="*/ 80 w 236"/>
                  <a:gd name="T1" fmla="*/ 86 h 216"/>
                  <a:gd name="T2" fmla="*/ 58 w 236"/>
                  <a:gd name="T3" fmla="*/ 0 h 216"/>
                  <a:gd name="T4" fmla="*/ 118 w 236"/>
                  <a:gd name="T5" fmla="*/ 62 h 216"/>
                  <a:gd name="T6" fmla="*/ 175 w 236"/>
                  <a:gd name="T7" fmla="*/ 0 h 216"/>
                  <a:gd name="T8" fmla="*/ 154 w 236"/>
                  <a:gd name="T9" fmla="*/ 86 h 216"/>
                  <a:gd name="T10" fmla="*/ 235 w 236"/>
                  <a:gd name="T11" fmla="*/ 108 h 216"/>
                  <a:gd name="T12" fmla="*/ 153 w 236"/>
                  <a:gd name="T13" fmla="*/ 129 h 216"/>
                  <a:gd name="T14" fmla="*/ 175 w 236"/>
                  <a:gd name="T15" fmla="*/ 215 h 216"/>
                  <a:gd name="T16" fmla="*/ 118 w 236"/>
                  <a:gd name="T17" fmla="*/ 153 h 216"/>
                  <a:gd name="T18" fmla="*/ 58 w 236"/>
                  <a:gd name="T19" fmla="*/ 215 h 216"/>
                  <a:gd name="T20" fmla="*/ 80 w 236"/>
                  <a:gd name="T21" fmla="*/ 130 h 216"/>
                  <a:gd name="T22" fmla="*/ 0 w 236"/>
                  <a:gd name="T23" fmla="*/ 108 h 216"/>
                  <a:gd name="T24" fmla="*/ 80 w 236"/>
                  <a:gd name="T25" fmla="*/ 86 h 2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6" h="216">
                    <a:moveTo>
                      <a:pt x="80" y="86"/>
                    </a:moveTo>
                    <a:lnTo>
                      <a:pt x="58" y="0"/>
                    </a:lnTo>
                    <a:lnTo>
                      <a:pt x="118" y="62"/>
                    </a:lnTo>
                    <a:lnTo>
                      <a:pt x="175" y="0"/>
                    </a:lnTo>
                    <a:lnTo>
                      <a:pt x="154" y="86"/>
                    </a:lnTo>
                    <a:lnTo>
                      <a:pt x="235" y="108"/>
                    </a:lnTo>
                    <a:lnTo>
                      <a:pt x="153" y="129"/>
                    </a:lnTo>
                    <a:lnTo>
                      <a:pt x="175" y="215"/>
                    </a:lnTo>
                    <a:lnTo>
                      <a:pt x="118" y="153"/>
                    </a:lnTo>
                    <a:lnTo>
                      <a:pt x="58" y="215"/>
                    </a:lnTo>
                    <a:lnTo>
                      <a:pt x="80" y="130"/>
                    </a:lnTo>
                    <a:lnTo>
                      <a:pt x="0" y="108"/>
                    </a:lnTo>
                    <a:lnTo>
                      <a:pt x="80" y="86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125" name="Freeform 58"/>
              <p:cNvSpPr>
                <a:spLocks/>
              </p:cNvSpPr>
              <p:nvPr/>
            </p:nvSpPr>
            <p:spPr bwMode="auto">
              <a:xfrm>
                <a:off x="598" y="376"/>
                <a:ext cx="140" cy="173"/>
              </a:xfrm>
              <a:custGeom>
                <a:avLst/>
                <a:gdLst>
                  <a:gd name="T0" fmla="*/ 0 w 140"/>
                  <a:gd name="T1" fmla="*/ 42 h 173"/>
                  <a:gd name="T2" fmla="*/ 58 w 140"/>
                  <a:gd name="T3" fmla="*/ 63 h 173"/>
                  <a:gd name="T4" fmla="*/ 70 w 140"/>
                  <a:gd name="T5" fmla="*/ 0 h 173"/>
                  <a:gd name="T6" fmla="*/ 81 w 140"/>
                  <a:gd name="T7" fmla="*/ 63 h 173"/>
                  <a:gd name="T8" fmla="*/ 139 w 140"/>
                  <a:gd name="T9" fmla="*/ 42 h 173"/>
                  <a:gd name="T10" fmla="*/ 94 w 140"/>
                  <a:gd name="T11" fmla="*/ 86 h 173"/>
                  <a:gd name="T12" fmla="*/ 139 w 140"/>
                  <a:gd name="T13" fmla="*/ 128 h 173"/>
                  <a:gd name="T14" fmla="*/ 81 w 140"/>
                  <a:gd name="T15" fmla="*/ 108 h 173"/>
                  <a:gd name="T16" fmla="*/ 70 w 140"/>
                  <a:gd name="T17" fmla="*/ 172 h 173"/>
                  <a:gd name="T18" fmla="*/ 58 w 140"/>
                  <a:gd name="T19" fmla="*/ 108 h 173"/>
                  <a:gd name="T20" fmla="*/ 0 w 140"/>
                  <a:gd name="T21" fmla="*/ 128 h 173"/>
                  <a:gd name="T22" fmla="*/ 45 w 140"/>
                  <a:gd name="T23" fmla="*/ 86 h 173"/>
                  <a:gd name="T24" fmla="*/ 0 w 140"/>
                  <a:gd name="T25" fmla="*/ 42 h 1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0" h="173">
                    <a:moveTo>
                      <a:pt x="0" y="42"/>
                    </a:moveTo>
                    <a:lnTo>
                      <a:pt x="58" y="63"/>
                    </a:lnTo>
                    <a:lnTo>
                      <a:pt x="70" y="0"/>
                    </a:lnTo>
                    <a:lnTo>
                      <a:pt x="81" y="63"/>
                    </a:lnTo>
                    <a:lnTo>
                      <a:pt x="139" y="42"/>
                    </a:lnTo>
                    <a:lnTo>
                      <a:pt x="94" y="86"/>
                    </a:lnTo>
                    <a:lnTo>
                      <a:pt x="139" y="128"/>
                    </a:lnTo>
                    <a:lnTo>
                      <a:pt x="81" y="108"/>
                    </a:lnTo>
                    <a:lnTo>
                      <a:pt x="70" y="172"/>
                    </a:lnTo>
                    <a:lnTo>
                      <a:pt x="58" y="108"/>
                    </a:lnTo>
                    <a:lnTo>
                      <a:pt x="0" y="128"/>
                    </a:lnTo>
                    <a:lnTo>
                      <a:pt x="45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zh-HK" altLang="en-US">
                  <a:solidFill>
                    <a:srgbClr val="F6BF69"/>
                  </a:solidFill>
                  <a:latin typeface="Times New Roman" pitchFamily="18" charset="0"/>
                  <a:ea typeface="標楷體" pitchFamily="65" charset="-120"/>
                </a:endParaRPr>
              </a:p>
            </p:txBody>
          </p:sp>
        </p:grpSp>
      </p:grpSp>
      <p:sp>
        <p:nvSpPr>
          <p:cNvPr id="522299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476250"/>
            <a:ext cx="7677150" cy="127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076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0432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ransition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u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6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6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7270222-0438-4585-A62E-8620E5BB6967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1" y="6248406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8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4"/>
            <a:ext cx="57785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BDA5DF9-76D0-4472-917B-089A2042C93D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5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6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6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B133335-7FF0-40A0-AC51-6195CFA23922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1" y="6248406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8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4"/>
            <a:ext cx="57785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B1429C-4F63-426A-AA5D-94D6915BB5BB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0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7921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3"/>
            <a:ext cx="891540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477007"/>
            <a:ext cx="231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477007"/>
            <a:ext cx="3136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477007"/>
            <a:ext cx="231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7AAD4B04-D985-45CB-95DA-4AA437F2E464}" type="slidenum">
              <a:rPr kumimoji="0"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0"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079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85408" cy="6173788"/>
            <a:chOff x="0" y="0"/>
            <a:chExt cx="5341" cy="388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</p:grpSp>
      <p:sp>
        <p:nvSpPr>
          <p:cNvPr id="132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28600"/>
            <a:ext cx="84201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8288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2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B288D3BF-644A-4600-B969-FCDA9076FF72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2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8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6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6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B133335-7FF0-40A0-AC51-6195CFA23922}" type="datetime8">
              <a:rPr lang="en-US" altLang="zh-TW">
                <a:solidFill>
                  <a:srgbClr val="444D26"/>
                </a:solidFill>
              </a:rPr>
              <a:pPr>
                <a:defRPr/>
              </a:pPr>
              <a:t>3/17/2019 12:53 AM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1" y="6248406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8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4"/>
            <a:ext cx="57785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B1429C-4F63-426A-AA5D-94D6915BB5BB}" type="slidenum">
              <a:rPr lang="en-US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0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7921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3"/>
            <a:ext cx="891540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477005"/>
            <a:ext cx="231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477005"/>
            <a:ext cx="3136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477005"/>
            <a:ext cx="231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560CB19-255E-458D-98BB-B66C963B45AC}" type="slidenum">
              <a:rPr kumimoji="0"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0"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037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85408" cy="6173788"/>
            <a:chOff x="0" y="0"/>
            <a:chExt cx="5341" cy="3889"/>
          </a:xfrm>
        </p:grpSpPr>
        <p:sp>
          <p:nvSpPr>
            <p:cNvPr id="2056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0" lang="en-US" smtClean="0">
                <a:solidFill>
                  <a:srgbClr val="000000"/>
                </a:solidFill>
                <a:latin typeface="Arial" charset="0"/>
                <a:ea typeface="新細明體"/>
              </a:endParaRPr>
            </a:p>
          </p:txBody>
        </p:sp>
      </p:grpSp>
      <p:sp>
        <p:nvSpPr>
          <p:cNvPr id="132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28600"/>
            <a:ext cx="84201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8288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2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1EA0CAF4-4D37-448B-BD45-8A0110D7825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2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004D2D-20B3-4F70-B96E-4E90E6DDA298}" type="datetimeFigureOut">
              <a:rPr kumimoji="0" lang="tr-T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17.03.2019</a:t>
            </a:fld>
            <a:endParaRPr kumimoji="0" lang="tr-TR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tr-TR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6A080FB-E62B-40AA-BEC6-FBC79521D08A}" type="slidenum">
              <a:rPr kumimoji="0" lang="tr-T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tr-TR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47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jpeg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9.jpeg"/><Relationship Id="rId5" Type="http://schemas.openxmlformats.org/officeDocument/2006/relationships/slide" Target="slide4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61.xml"/><Relationship Id="rId4" Type="http://schemas.openxmlformats.org/officeDocument/2006/relationships/slide" Target="slide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66.xml"/><Relationship Id="rId4" Type="http://schemas.openxmlformats.org/officeDocument/2006/relationships/slide" Target="slide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22.png"/><Relationship Id="rId7" Type="http://schemas.openxmlformats.org/officeDocument/2006/relationships/slide" Target="slide6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5" Type="http://schemas.openxmlformats.org/officeDocument/2006/relationships/hyperlink" Target="&#21476;&#34349;&#32147;&#33287;&#31185;&#23416;_6.ppt" TargetMode="External"/><Relationship Id="rId4" Type="http://schemas.openxmlformats.org/officeDocument/2006/relationships/slide" Target="slide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slide" Target="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slide" Target="slide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.bin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8.xml"/><Relationship Id="rId4" Type="http://schemas.microsoft.com/office/2007/relationships/hdphoto" Target="../media/hdphoto8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80502"/>
            <a:ext cx="9144000" cy="46970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96022" y="4005066"/>
            <a:ext cx="899379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穆聖</a:t>
            </a:r>
            <a:endParaRPr kumimoji="0" lang="en-US" altLang="zh-HK" sz="24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誕生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158114" y="4869165"/>
            <a:ext cx="1728192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青少年時代</a:t>
            </a:r>
          </a:p>
        </p:txBody>
      </p:sp>
      <p:cxnSp>
        <p:nvCxnSpPr>
          <p:cNvPr id="9" name="直線單箭頭接點 8"/>
          <p:cNvCxnSpPr/>
          <p:nvPr/>
        </p:nvCxnSpPr>
        <p:spPr>
          <a:xfrm>
            <a:off x="776536" y="3429001"/>
            <a:ext cx="0" cy="5760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022210" y="1254174"/>
            <a:ext cx="2016224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受僱於卡地澤營運商隊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150549" y="3933057"/>
            <a:ext cx="1775771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婚姻及家庭生活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799339" y="5019886"/>
            <a:ext cx="1584176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公開傳教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254150" y="1080502"/>
            <a:ext cx="1977008" cy="1172629"/>
          </a:xfrm>
          <a:prstGeom prst="rect">
            <a:avLst/>
          </a:prstGeom>
          <a:solidFill>
            <a:srgbClr val="FFC000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6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第一次在希拉山洞接到啟示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95522" y="1192620"/>
            <a:ext cx="1728192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喪母成孤兒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791326" y="2408271"/>
            <a:ext cx="1909087" cy="492443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600" b="1" dirty="0">
                <a:solidFill>
                  <a:prstClr val="black"/>
                </a:solidFill>
                <a:latin typeface="Calibri"/>
              </a:rPr>
              <a:t>遷往默地那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546140" y="4097307"/>
            <a:ext cx="1448837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征戰年代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001001" y="1263699"/>
            <a:ext cx="1465693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光復麥加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8001001" y="5181111"/>
            <a:ext cx="1465693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穆聖晚年</a:t>
            </a:r>
          </a:p>
        </p:txBody>
      </p:sp>
      <p:cxnSp>
        <p:nvCxnSpPr>
          <p:cNvPr id="19" name="直線單箭頭接點 18"/>
          <p:cNvCxnSpPr/>
          <p:nvPr/>
        </p:nvCxnSpPr>
        <p:spPr>
          <a:xfrm>
            <a:off x="2988975" y="3462534"/>
            <a:ext cx="0" cy="14066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5025008" y="3475168"/>
            <a:ext cx="0" cy="4578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1376141" y="1669671"/>
            <a:ext cx="0" cy="16873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9034051" y="3475168"/>
            <a:ext cx="0" cy="17059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8445178" y="3462534"/>
            <a:ext cx="0" cy="6256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endCxn id="12" idx="0"/>
          </p:cNvCxnSpPr>
          <p:nvPr/>
        </p:nvCxnSpPr>
        <p:spPr>
          <a:xfrm>
            <a:off x="6591427" y="3390535"/>
            <a:ext cx="0" cy="162935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1459618" y="2238995"/>
            <a:ext cx="1283582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由叔父</a:t>
            </a:r>
            <a:endParaRPr kumimoji="0" lang="en-US" altLang="zh-HK" sz="24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2400" b="1" dirty="0">
                <a:solidFill>
                  <a:prstClr val="black"/>
                </a:solidFill>
                <a:latin typeface="Calibri"/>
              </a:rPr>
              <a:t>照顧</a:t>
            </a:r>
          </a:p>
        </p:txBody>
      </p:sp>
      <p:cxnSp>
        <p:nvCxnSpPr>
          <p:cNvPr id="38" name="直線單箭頭接點 37"/>
          <p:cNvCxnSpPr/>
          <p:nvPr/>
        </p:nvCxnSpPr>
        <p:spPr>
          <a:xfrm flipV="1">
            <a:off x="3980584" y="2085170"/>
            <a:ext cx="0" cy="13053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6162092" y="2253130"/>
            <a:ext cx="0" cy="11038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8906485" y="1725364"/>
            <a:ext cx="9515" cy="16316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H="1" flipV="1">
            <a:off x="7745869" y="2900713"/>
            <a:ext cx="15859" cy="4562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 flipV="1">
            <a:off x="1836023" y="3069992"/>
            <a:ext cx="0" cy="2870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1064570" y="188645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穆罕默德聖人</a:t>
            </a:r>
            <a:r>
              <a:rPr kumimoji="0" lang="en-US" altLang="zh-HK" sz="1600" dirty="0">
                <a:solidFill>
                  <a:srgbClr val="FFFF00"/>
                </a:solidFill>
                <a:latin typeface="Calibri"/>
              </a:rPr>
              <a:t>(</a:t>
            </a:r>
            <a:r>
              <a:rPr kumimoji="0" lang="zh-HK" altLang="en-US" sz="1600" dirty="0">
                <a:solidFill>
                  <a:srgbClr val="FFFF00"/>
                </a:solidFill>
                <a:latin typeface="Calibri"/>
              </a:rPr>
              <a:t>求主賜福安</a:t>
            </a:r>
            <a:r>
              <a:rPr kumimoji="0" lang="en-US" altLang="zh-HK" sz="1600" dirty="0">
                <a:solidFill>
                  <a:srgbClr val="FFFF00"/>
                </a:solidFill>
                <a:latin typeface="Calibri"/>
              </a:rPr>
              <a:t>)</a:t>
            </a:r>
            <a:r>
              <a:rPr kumimoji="0" lang="zh-HK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生平概略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1130345" y="3569155"/>
            <a:ext cx="49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(5)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1851965" y="3610235"/>
            <a:ext cx="58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(10)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2538748" y="3610235"/>
            <a:ext cx="58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(15)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3158131" y="3625191"/>
            <a:ext cx="5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(20)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526532" y="3569075"/>
            <a:ext cx="53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(30)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5952023" y="3566990"/>
            <a:ext cx="62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(40)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7311501" y="3566990"/>
            <a:ext cx="53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(50)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8651342" y="3597730"/>
            <a:ext cx="52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dirty="0" smtClean="0">
                <a:solidFill>
                  <a:prstClr val="black"/>
                </a:solidFill>
                <a:latin typeface="Calibri"/>
              </a:rPr>
              <a:t>(60)</a:t>
            </a:r>
            <a:endParaRPr kumimoji="0" lang="zh-HK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37736" y="6021288"/>
            <a:ext cx="785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HK" altLang="en-US" dirty="0">
                <a:solidFill>
                  <a:prstClr val="white"/>
                </a:solidFill>
                <a:latin typeface="Calibri"/>
              </a:rPr>
              <a:t>參考</a:t>
            </a:r>
            <a:r>
              <a:rPr kumimoji="0" lang="zh-HK" altLang="en-US" dirty="0" smtClean="0">
                <a:solidFill>
                  <a:prstClr val="white"/>
                </a:solidFill>
                <a:latin typeface="Calibri"/>
              </a:rPr>
              <a:t>：  </a:t>
            </a:r>
            <a:r>
              <a:rPr kumimoji="0" lang="en-US" altLang="zh-HK" dirty="0" smtClean="0">
                <a:solidFill>
                  <a:prstClr val="white"/>
                </a:solidFill>
                <a:latin typeface="Calibri"/>
              </a:rPr>
              <a:t>http</a:t>
            </a:r>
            <a:r>
              <a:rPr kumimoji="0" lang="en-US" altLang="zh-HK" dirty="0">
                <a:solidFill>
                  <a:prstClr val="white"/>
                </a:solidFill>
                <a:latin typeface="Calibri"/>
              </a:rPr>
              <a:t>://</a:t>
            </a:r>
            <a:r>
              <a:rPr kumimoji="0" lang="en-US" altLang="zh-HK" dirty="0" smtClean="0">
                <a:solidFill>
                  <a:prstClr val="white"/>
                </a:solidFill>
                <a:latin typeface="Calibri"/>
              </a:rPr>
              <a:t>www.pbs.org/muhammad/timeline_flash.shtml   (2013.01.05)</a:t>
            </a:r>
            <a:endParaRPr kumimoji="0" lang="zh-HK" alt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381002" y="3541694"/>
            <a:ext cx="60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H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kumimoji="0" lang="zh-HK" alt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歲</a:t>
            </a:r>
            <a:r>
              <a:rPr kumimoji="0" lang="en-US" altLang="zh-H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  <a:endParaRPr kumimoji="0" lang="zh-HK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156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77850" y="990600"/>
            <a:ext cx="883285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44513" indent="-544513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有哪間公司</a:t>
            </a:r>
            <a:r>
              <a:rPr kumimoji="0" lang="en-US" altLang="zh-TW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0" lang="zh-TW" altLang="en-US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機構的員工，可以自由撰寫自己的工作範圍及要求、奬賞準則、超時補償細則</a:t>
            </a:r>
            <a:r>
              <a:rPr kumimoji="0" lang="en-US" altLang="zh-TW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r>
              <a:rPr kumimoji="0" lang="zh-TW" altLang="en-US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ea typeface="標楷體" pitchFamily="65" charset="-120"/>
              </a:rPr>
              <a:t>為何人卻應該有權自作主張、自訂行為準則？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zh-TW" altLang="en-US" sz="4800" smtClean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960002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 descr="掃瞄00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596900"/>
            <a:ext cx="5118100" cy="452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Text Box 1027"/>
          <p:cNvSpPr txBox="1">
            <a:spLocks noChangeArrowheads="1"/>
          </p:cNvSpPr>
          <p:nvPr/>
        </p:nvSpPr>
        <p:spPr bwMode="auto">
          <a:xfrm>
            <a:off x="2146300" y="5105408"/>
            <a:ext cx="561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zh-TW" altLang="en-US" sz="2000" b="1" smtClean="0">
                <a:solidFill>
                  <a:srgbClr val="FFFFFF"/>
                </a:solidFill>
                <a:latin typeface="Times New Roman" pitchFamily="18" charset="0"/>
              </a:rPr>
              <a:t>一九二二年，女子泳衣的裙腳下得超過膝上六吋。圖中是一位泳衣稽查員用尺量度懷疑不合格的泳客。男人泳衣也不得露胸。</a:t>
            </a:r>
          </a:p>
        </p:txBody>
      </p:sp>
      <p:sp>
        <p:nvSpPr>
          <p:cNvPr id="142340" name="Text Box 1028"/>
          <p:cNvSpPr txBox="1">
            <a:spLocks noChangeArrowheads="1"/>
          </p:cNvSpPr>
          <p:nvPr/>
        </p:nvSpPr>
        <p:spPr bwMode="auto">
          <a:xfrm>
            <a:off x="1857375" y="6400800"/>
            <a:ext cx="6191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1400" smtClean="0">
                <a:solidFill>
                  <a:srgbClr val="FFFFFF"/>
                </a:solidFill>
                <a:latin typeface="Times New Roman" pitchFamily="18" charset="0"/>
              </a:rPr>
              <a:t>Richard Marshall, Readers’ Digest Great Events of the 20</a:t>
            </a:r>
            <a:r>
              <a:rPr lang="en-US" altLang="zh-TW" sz="1400" baseline="30000" smtClean="0">
                <a:solidFill>
                  <a:srgbClr val="FFFFFF"/>
                </a:solidFill>
                <a:latin typeface="Times New Roman" pitchFamily="18" charset="0"/>
              </a:rPr>
              <a:t>th</a:t>
            </a:r>
            <a:r>
              <a:rPr lang="en-US" altLang="zh-TW" sz="1400" smtClean="0">
                <a:solidFill>
                  <a:srgbClr val="FFFFFF"/>
                </a:solidFill>
                <a:latin typeface="Times New Roman" pitchFamily="18" charset="0"/>
              </a:rPr>
              <a:t> Century, 1977 . </a:t>
            </a:r>
          </a:p>
        </p:txBody>
      </p:sp>
    </p:spTree>
    <p:extLst>
      <p:ext uri="{BB962C8B-B14F-4D97-AF65-F5344CB8AC3E}">
        <p14:creationId xmlns:p14="http://schemas.microsoft.com/office/powerpoint/2010/main" val="24176240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073150" y="1003300"/>
            <a:ext cx="77597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1825" indent="-631825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154113" indent="-3429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676400" indent="-3429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2198688" indent="-3429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720975" indent="-3429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317817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63537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409257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54977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ea typeface="標楷體" pitchFamily="65" charset="-120"/>
              </a:rPr>
              <a:t>在歷史上，那些自以為憑自由思想構建出來的社會制度、行為準則，結果，為人類帶來惡夢</a:t>
            </a:r>
            <a:r>
              <a:rPr kumimoji="0" lang="en-US" altLang="zh-TW" sz="4000" smtClean="0">
                <a:solidFill>
                  <a:srgbClr val="FFFFFF"/>
                </a:solidFill>
                <a:ea typeface="標楷體" pitchFamily="65" charset="-120"/>
              </a:rPr>
              <a:t>﹗</a:t>
            </a:r>
            <a:endParaRPr kumimoji="0" lang="zh-TW" altLang="en-US" sz="4000" smtClean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67977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26"/>
          <p:cNvSpPr txBox="1">
            <a:spLocks noChangeArrowheads="1"/>
          </p:cNvSpPr>
          <p:nvPr/>
        </p:nvSpPr>
        <p:spPr bwMode="auto">
          <a:xfrm>
            <a:off x="631164" y="395005"/>
            <a:ext cx="8420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9138" indent="-7191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 typeface="Wingdings" pitchFamily="2" charset="2"/>
              <a:buNone/>
            </a:pPr>
            <a:r>
              <a:rPr kumimoji="0" lang="en-US" altLang="zh-TW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1.2</a:t>
            </a:r>
            <a:r>
              <a:rPr kumimoji="0" lang="en-US" altLang="zh-TW" sz="5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5400" b="1" dirty="0" smtClean="0">
                <a:solidFill>
                  <a:srgbClr val="FFFF00"/>
                </a:solidFill>
                <a:ea typeface="標楷體" pitchFamily="65" charset="-120"/>
              </a:rPr>
              <a:t> </a:t>
            </a:r>
            <a:r>
              <a:rPr kumimoji="0" lang="zh-TW" altLang="en-US" sz="5400" b="1" dirty="0" smtClean="0">
                <a:solidFill>
                  <a:srgbClr val="FFFF00"/>
                </a:solidFill>
                <a:ea typeface="標楷體" pitchFamily="65" charset="-120"/>
              </a:rPr>
              <a:t>為何行善仍不足夠？</a:t>
            </a:r>
          </a:p>
        </p:txBody>
      </p:sp>
      <p:sp>
        <p:nvSpPr>
          <p:cNvPr id="123907" name="Text Box 1027"/>
          <p:cNvSpPr txBox="1">
            <a:spLocks noChangeArrowheads="1"/>
          </p:cNvSpPr>
          <p:nvPr/>
        </p:nvSpPr>
        <p:spPr bwMode="auto">
          <a:xfrm>
            <a:off x="631164" y="1752600"/>
            <a:ext cx="883285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tabLst>
                <a:tab pos="2155825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1082675" indent="-649288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tabLst>
                <a:tab pos="215582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2333625" indent="-984250" eaLnBrk="0" hangingPunct="0">
              <a:spcBef>
                <a:spcPct val="20000"/>
              </a:spcBef>
              <a:buClr>
                <a:schemeClr val="tx2"/>
              </a:buClr>
              <a:buChar char="•"/>
              <a:tabLst>
                <a:tab pos="215582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tabLst>
                <a:tab pos="21558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tabLst>
                <a:tab pos="21558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21558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21558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21558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21558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zh-TW" altLang="en-US" sz="4000" smtClean="0">
                <a:solidFill>
                  <a:srgbClr val="FFFFFF"/>
                </a:solidFill>
                <a:ea typeface="標楷體" pitchFamily="65" charset="-120"/>
              </a:rPr>
              <a:t>人對所謂「善」的定義各有不同：</a:t>
            </a:r>
          </a:p>
          <a:p>
            <a:pPr lvl="1"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ea typeface="標楷體" pitchFamily="65" charset="-120"/>
              </a:rPr>
              <a:t>有些人認為高尚的道德及清潔的生活重要</a:t>
            </a:r>
          </a:p>
          <a:p>
            <a:pPr lvl="1"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ea typeface="標楷體" pitchFamily="65" charset="-120"/>
              </a:rPr>
              <a:t>有些人認為這是瘋狂、潔癖</a:t>
            </a:r>
          </a:p>
        </p:txBody>
      </p:sp>
    </p:spTree>
    <p:extLst>
      <p:ext uri="{BB962C8B-B14F-4D97-AF65-F5344CB8AC3E}">
        <p14:creationId xmlns:p14="http://schemas.microsoft.com/office/powerpoint/2010/main" val="41514892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369888"/>
            <a:ext cx="990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 typeface="Wingdings" pitchFamily="2" charset="2"/>
              <a:buNone/>
            </a:pPr>
            <a:r>
              <a:rPr kumimoji="0" lang="en-US" altLang="zh-TW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1.3</a:t>
            </a:r>
            <a:r>
              <a:rPr kumimoji="0" lang="en-US" altLang="zh-TW" sz="4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4400" b="1" dirty="0" smtClean="0">
                <a:solidFill>
                  <a:srgbClr val="FFFF00"/>
                </a:solidFill>
                <a:ea typeface="標楷體" pitchFamily="65" charset="-120"/>
              </a:rPr>
              <a:t>為何不可用自己的方法崇拜上主？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30200" y="1828807"/>
            <a:ext cx="9575800" cy="333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79488" indent="-522288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  <a:buClrTx/>
              <a:buFontTx/>
              <a:buNone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人對如何事奉、崇拜上主也有不同看法</a:t>
            </a:r>
          </a:p>
          <a:p>
            <a:pPr lvl="1" eaLnBrk="1" hangingPunct="1">
              <a:lnSpc>
                <a:spcPct val="90000"/>
              </a:lnSpc>
              <a:buClrTx/>
              <a:buFont typeface="Wingdings" pitchFamily="2" charset="2"/>
              <a:buChar char="Ø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有誰在商店購物，可用自己選擇的貨幣付款，而非店主指定的貨幣結賬呢？</a:t>
            </a:r>
          </a:p>
          <a:p>
            <a:pPr lvl="1" eaLnBrk="1" hangingPunct="1">
              <a:lnSpc>
                <a:spcPct val="90000"/>
              </a:lnSpc>
              <a:buClrTx/>
              <a:buFont typeface="Wingdings" pitchFamily="2" charset="2"/>
              <a:buChar char="Ø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若要上主接納我們的事奉和崇拜，必須依祂要求的貨幣─依從祂的啟示</a:t>
            </a:r>
          </a:p>
        </p:txBody>
      </p:sp>
    </p:spTree>
    <p:extLst>
      <p:ext uri="{BB962C8B-B14F-4D97-AF65-F5344CB8AC3E}">
        <p14:creationId xmlns:p14="http://schemas.microsoft.com/office/powerpoint/2010/main" val="1604593885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4"/>
          <p:cNvSpPr>
            <a:spLocks/>
          </p:cNvSpPr>
          <p:nvPr/>
        </p:nvSpPr>
        <p:spPr bwMode="auto">
          <a:xfrm>
            <a:off x="7147460" y="2800361"/>
            <a:ext cx="1626923" cy="442913"/>
          </a:xfrm>
          <a:custGeom>
            <a:avLst/>
            <a:gdLst>
              <a:gd name="T0" fmla="*/ 2147483647 w 946"/>
              <a:gd name="T1" fmla="*/ 2147483647 h 279"/>
              <a:gd name="T2" fmla="*/ 2147483647 w 946"/>
              <a:gd name="T3" fmla="*/ 2147483647 h 279"/>
              <a:gd name="T4" fmla="*/ 2147483647 w 946"/>
              <a:gd name="T5" fmla="*/ 2147483647 h 279"/>
              <a:gd name="T6" fmla="*/ 2147483647 w 946"/>
              <a:gd name="T7" fmla="*/ 2147483647 h 279"/>
              <a:gd name="T8" fmla="*/ 2147483647 w 946"/>
              <a:gd name="T9" fmla="*/ 2147483647 h 279"/>
              <a:gd name="T10" fmla="*/ 2147483647 w 946"/>
              <a:gd name="T11" fmla="*/ 2147483647 h 279"/>
              <a:gd name="T12" fmla="*/ 2147483647 w 946"/>
              <a:gd name="T13" fmla="*/ 2147483647 h 279"/>
              <a:gd name="T14" fmla="*/ 2147483647 w 946"/>
              <a:gd name="T15" fmla="*/ 2147483647 h 279"/>
              <a:gd name="T16" fmla="*/ 2147483647 w 946"/>
              <a:gd name="T17" fmla="*/ 2147483647 h 279"/>
              <a:gd name="T18" fmla="*/ 2147483647 w 946"/>
              <a:gd name="T19" fmla="*/ 2147483647 h 2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46" h="279">
                <a:moveTo>
                  <a:pt x="284" y="2"/>
                </a:moveTo>
                <a:cubicBezTo>
                  <a:pt x="270" y="3"/>
                  <a:pt x="182" y="0"/>
                  <a:pt x="147" y="19"/>
                </a:cubicBezTo>
                <a:cubicBezTo>
                  <a:pt x="129" y="29"/>
                  <a:pt x="112" y="42"/>
                  <a:pt x="95" y="53"/>
                </a:cubicBezTo>
                <a:cubicBezTo>
                  <a:pt x="87" y="59"/>
                  <a:pt x="70" y="70"/>
                  <a:pt x="70" y="70"/>
                </a:cubicBezTo>
                <a:cubicBezTo>
                  <a:pt x="0" y="177"/>
                  <a:pt x="155" y="206"/>
                  <a:pt x="224" y="216"/>
                </a:cubicBezTo>
                <a:cubicBezTo>
                  <a:pt x="320" y="249"/>
                  <a:pt x="415" y="261"/>
                  <a:pt x="515" y="276"/>
                </a:cubicBezTo>
                <a:cubicBezTo>
                  <a:pt x="689" y="270"/>
                  <a:pt x="759" y="279"/>
                  <a:pt x="893" y="233"/>
                </a:cubicBezTo>
                <a:cubicBezTo>
                  <a:pt x="922" y="189"/>
                  <a:pt x="946" y="178"/>
                  <a:pt x="918" y="122"/>
                </a:cubicBezTo>
                <a:cubicBezTo>
                  <a:pt x="917" y="120"/>
                  <a:pt x="868" y="105"/>
                  <a:pt x="867" y="105"/>
                </a:cubicBezTo>
                <a:cubicBezTo>
                  <a:pt x="793" y="54"/>
                  <a:pt x="698" y="56"/>
                  <a:pt x="618" y="1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4" name="Freeform 5"/>
          <p:cNvSpPr>
            <a:spLocks/>
          </p:cNvSpPr>
          <p:nvPr/>
        </p:nvSpPr>
        <p:spPr bwMode="auto">
          <a:xfrm>
            <a:off x="7238604" y="3033713"/>
            <a:ext cx="34396" cy="449262"/>
          </a:xfrm>
          <a:custGeom>
            <a:avLst/>
            <a:gdLst>
              <a:gd name="T0" fmla="*/ 0 w 20"/>
              <a:gd name="T1" fmla="*/ 0 h 283"/>
              <a:gd name="T2" fmla="*/ 2147483647 w 20"/>
              <a:gd name="T3" fmla="*/ 2147483647 h 28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" h="283">
                <a:moveTo>
                  <a:pt x="0" y="0"/>
                </a:moveTo>
                <a:cubicBezTo>
                  <a:pt x="20" y="128"/>
                  <a:pt x="8" y="34"/>
                  <a:pt x="8" y="28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5" name="Freeform 6"/>
          <p:cNvSpPr>
            <a:spLocks/>
          </p:cNvSpPr>
          <p:nvPr/>
        </p:nvSpPr>
        <p:spPr bwMode="auto">
          <a:xfrm>
            <a:off x="7090702" y="3062292"/>
            <a:ext cx="1693994" cy="1114425"/>
          </a:xfrm>
          <a:custGeom>
            <a:avLst/>
            <a:gdLst>
              <a:gd name="T0" fmla="*/ 2147483647 w 985"/>
              <a:gd name="T1" fmla="*/ 0 h 702"/>
              <a:gd name="T2" fmla="*/ 2147483647 w 985"/>
              <a:gd name="T3" fmla="*/ 2147483647 h 702"/>
              <a:gd name="T4" fmla="*/ 2147483647 w 985"/>
              <a:gd name="T5" fmla="*/ 2147483647 h 702"/>
              <a:gd name="T6" fmla="*/ 2147483647 w 985"/>
              <a:gd name="T7" fmla="*/ 2147483647 h 702"/>
              <a:gd name="T8" fmla="*/ 2147483647 w 985"/>
              <a:gd name="T9" fmla="*/ 2147483647 h 702"/>
              <a:gd name="T10" fmla="*/ 2147483647 w 985"/>
              <a:gd name="T11" fmla="*/ 2147483647 h 702"/>
              <a:gd name="T12" fmla="*/ 2147483647 w 985"/>
              <a:gd name="T13" fmla="*/ 2147483647 h 702"/>
              <a:gd name="T14" fmla="*/ 2147483647 w 985"/>
              <a:gd name="T15" fmla="*/ 2147483647 h 702"/>
              <a:gd name="T16" fmla="*/ 2147483647 w 985"/>
              <a:gd name="T17" fmla="*/ 2147483647 h 702"/>
              <a:gd name="T18" fmla="*/ 0 w 985"/>
              <a:gd name="T19" fmla="*/ 2147483647 h 7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85" h="702">
                <a:moveTo>
                  <a:pt x="960" y="0"/>
                </a:moveTo>
                <a:cubicBezTo>
                  <a:pt x="977" y="52"/>
                  <a:pt x="985" y="262"/>
                  <a:pt x="900" y="291"/>
                </a:cubicBezTo>
                <a:cubicBezTo>
                  <a:pt x="819" y="289"/>
                  <a:pt x="331" y="240"/>
                  <a:pt x="214" y="317"/>
                </a:cubicBezTo>
                <a:cubicBezTo>
                  <a:pt x="195" y="345"/>
                  <a:pt x="182" y="359"/>
                  <a:pt x="154" y="377"/>
                </a:cubicBezTo>
                <a:cubicBezTo>
                  <a:pt x="148" y="385"/>
                  <a:pt x="144" y="394"/>
                  <a:pt x="137" y="402"/>
                </a:cubicBezTo>
                <a:cubicBezTo>
                  <a:pt x="124" y="417"/>
                  <a:pt x="94" y="445"/>
                  <a:pt x="94" y="445"/>
                </a:cubicBezTo>
                <a:cubicBezTo>
                  <a:pt x="72" y="518"/>
                  <a:pt x="104" y="429"/>
                  <a:pt x="68" y="488"/>
                </a:cubicBezTo>
                <a:cubicBezTo>
                  <a:pt x="46" y="524"/>
                  <a:pt x="40" y="576"/>
                  <a:pt x="26" y="617"/>
                </a:cubicBezTo>
                <a:cubicBezTo>
                  <a:pt x="2" y="689"/>
                  <a:pt x="34" y="584"/>
                  <a:pt x="8" y="677"/>
                </a:cubicBezTo>
                <a:cubicBezTo>
                  <a:pt x="6" y="685"/>
                  <a:pt x="0" y="702"/>
                  <a:pt x="0" y="70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6" name="Freeform 7"/>
          <p:cNvSpPr>
            <a:spLocks/>
          </p:cNvSpPr>
          <p:nvPr/>
        </p:nvSpPr>
        <p:spPr bwMode="auto">
          <a:xfrm>
            <a:off x="8387430" y="3387730"/>
            <a:ext cx="89429" cy="136525"/>
          </a:xfrm>
          <a:custGeom>
            <a:avLst/>
            <a:gdLst>
              <a:gd name="T0" fmla="*/ 0 w 52"/>
              <a:gd name="T1" fmla="*/ 0 h 86"/>
              <a:gd name="T2" fmla="*/ 2147483647 w 52"/>
              <a:gd name="T3" fmla="*/ 2147483647 h 86"/>
              <a:gd name="T4" fmla="*/ 2147483647 w 52"/>
              <a:gd name="T5" fmla="*/ 2147483647 h 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86">
                <a:moveTo>
                  <a:pt x="0" y="0"/>
                </a:moveTo>
                <a:cubicBezTo>
                  <a:pt x="9" y="23"/>
                  <a:pt x="10" y="50"/>
                  <a:pt x="26" y="69"/>
                </a:cubicBezTo>
                <a:cubicBezTo>
                  <a:pt x="33" y="77"/>
                  <a:pt x="52" y="86"/>
                  <a:pt x="52" y="8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7" name="Freeform 8"/>
          <p:cNvSpPr>
            <a:spLocks/>
          </p:cNvSpPr>
          <p:nvPr/>
        </p:nvSpPr>
        <p:spPr bwMode="auto">
          <a:xfrm>
            <a:off x="8181049" y="3375033"/>
            <a:ext cx="73951" cy="163513"/>
          </a:xfrm>
          <a:custGeom>
            <a:avLst/>
            <a:gdLst>
              <a:gd name="T0" fmla="*/ 0 w 43"/>
              <a:gd name="T1" fmla="*/ 0 h 103"/>
              <a:gd name="T2" fmla="*/ 2147483647 w 43"/>
              <a:gd name="T3" fmla="*/ 2147483647 h 103"/>
              <a:gd name="T4" fmla="*/ 2147483647 w 43"/>
              <a:gd name="T5" fmla="*/ 2147483647 h 1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" h="103">
                <a:moveTo>
                  <a:pt x="0" y="0"/>
                </a:moveTo>
                <a:cubicBezTo>
                  <a:pt x="12" y="34"/>
                  <a:pt x="23" y="68"/>
                  <a:pt x="34" y="103"/>
                </a:cubicBezTo>
                <a:cubicBezTo>
                  <a:pt x="37" y="91"/>
                  <a:pt x="43" y="68"/>
                  <a:pt x="43" y="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8" name="Freeform 9"/>
          <p:cNvSpPr>
            <a:spLocks/>
          </p:cNvSpPr>
          <p:nvPr/>
        </p:nvSpPr>
        <p:spPr bwMode="auto">
          <a:xfrm>
            <a:off x="7929960" y="3360738"/>
            <a:ext cx="108346" cy="163512"/>
          </a:xfrm>
          <a:custGeom>
            <a:avLst/>
            <a:gdLst>
              <a:gd name="T0" fmla="*/ 0 w 63"/>
              <a:gd name="T1" fmla="*/ 0 h 103"/>
              <a:gd name="T2" fmla="*/ 2147483647 w 63"/>
              <a:gd name="T3" fmla="*/ 2147483647 h 103"/>
              <a:gd name="T4" fmla="*/ 2147483647 w 63"/>
              <a:gd name="T5" fmla="*/ 2147483647 h 1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" h="103">
                <a:moveTo>
                  <a:pt x="0" y="0"/>
                </a:moveTo>
                <a:cubicBezTo>
                  <a:pt x="40" y="14"/>
                  <a:pt x="25" y="23"/>
                  <a:pt x="52" y="52"/>
                </a:cubicBezTo>
                <a:cubicBezTo>
                  <a:pt x="63" y="85"/>
                  <a:pt x="60" y="68"/>
                  <a:pt x="60" y="10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9" name="Freeform 10"/>
          <p:cNvSpPr>
            <a:spLocks/>
          </p:cNvSpPr>
          <p:nvPr/>
        </p:nvSpPr>
        <p:spPr bwMode="auto">
          <a:xfrm>
            <a:off x="7694348" y="3387725"/>
            <a:ext cx="89429" cy="109538"/>
          </a:xfrm>
          <a:custGeom>
            <a:avLst/>
            <a:gdLst>
              <a:gd name="T0" fmla="*/ 0 w 52"/>
              <a:gd name="T1" fmla="*/ 0 h 69"/>
              <a:gd name="T2" fmla="*/ 2147483647 w 52"/>
              <a:gd name="T3" fmla="*/ 2147483647 h 69"/>
              <a:gd name="T4" fmla="*/ 2147483647 w 52"/>
              <a:gd name="T5" fmla="*/ 2147483647 h 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69">
                <a:moveTo>
                  <a:pt x="0" y="0"/>
                </a:moveTo>
                <a:cubicBezTo>
                  <a:pt x="27" y="17"/>
                  <a:pt x="28" y="14"/>
                  <a:pt x="43" y="43"/>
                </a:cubicBezTo>
                <a:cubicBezTo>
                  <a:pt x="47" y="51"/>
                  <a:pt x="52" y="69"/>
                  <a:pt x="52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0" name="Freeform 11"/>
          <p:cNvSpPr>
            <a:spLocks/>
          </p:cNvSpPr>
          <p:nvPr/>
        </p:nvSpPr>
        <p:spPr bwMode="auto">
          <a:xfrm>
            <a:off x="7517210" y="3414714"/>
            <a:ext cx="89429" cy="109537"/>
          </a:xfrm>
          <a:custGeom>
            <a:avLst/>
            <a:gdLst>
              <a:gd name="T0" fmla="*/ 0 w 52"/>
              <a:gd name="T1" fmla="*/ 0 h 69"/>
              <a:gd name="T2" fmla="*/ 2147483647 w 52"/>
              <a:gd name="T3" fmla="*/ 2147483647 h 69"/>
              <a:gd name="T4" fmla="*/ 2147483647 w 52"/>
              <a:gd name="T5" fmla="*/ 2147483647 h 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69">
                <a:moveTo>
                  <a:pt x="0" y="0"/>
                </a:moveTo>
                <a:cubicBezTo>
                  <a:pt x="9" y="6"/>
                  <a:pt x="19" y="10"/>
                  <a:pt x="26" y="18"/>
                </a:cubicBezTo>
                <a:cubicBezTo>
                  <a:pt x="38" y="33"/>
                  <a:pt x="29" y="69"/>
                  <a:pt x="52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1" name="Freeform 12"/>
          <p:cNvSpPr>
            <a:spLocks/>
          </p:cNvSpPr>
          <p:nvPr/>
        </p:nvSpPr>
        <p:spPr bwMode="auto">
          <a:xfrm>
            <a:off x="7355556" y="3462338"/>
            <a:ext cx="118665" cy="88900"/>
          </a:xfrm>
          <a:custGeom>
            <a:avLst/>
            <a:gdLst>
              <a:gd name="T0" fmla="*/ 0 w 69"/>
              <a:gd name="T1" fmla="*/ 2147483647 h 56"/>
              <a:gd name="T2" fmla="*/ 2147483647 w 69"/>
              <a:gd name="T3" fmla="*/ 2147483647 h 56"/>
              <a:gd name="T4" fmla="*/ 2147483647 w 69"/>
              <a:gd name="T5" fmla="*/ 2147483647 h 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9" h="56">
                <a:moveTo>
                  <a:pt x="0" y="5"/>
                </a:moveTo>
                <a:cubicBezTo>
                  <a:pt x="51" y="21"/>
                  <a:pt x="4" y="0"/>
                  <a:pt x="43" y="39"/>
                </a:cubicBezTo>
                <a:cubicBezTo>
                  <a:pt x="50" y="46"/>
                  <a:pt x="69" y="56"/>
                  <a:pt x="69" y="5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2" name="Freeform 13"/>
          <p:cNvSpPr>
            <a:spLocks/>
          </p:cNvSpPr>
          <p:nvPr/>
        </p:nvSpPr>
        <p:spPr bwMode="auto">
          <a:xfrm>
            <a:off x="7193895" y="3551246"/>
            <a:ext cx="132423" cy="109537"/>
          </a:xfrm>
          <a:custGeom>
            <a:avLst/>
            <a:gdLst>
              <a:gd name="T0" fmla="*/ 0 w 77"/>
              <a:gd name="T1" fmla="*/ 0 h 69"/>
              <a:gd name="T2" fmla="*/ 2147483647 w 77"/>
              <a:gd name="T3" fmla="*/ 2147483647 h 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7" h="69">
                <a:moveTo>
                  <a:pt x="0" y="0"/>
                </a:moveTo>
                <a:cubicBezTo>
                  <a:pt x="36" y="12"/>
                  <a:pt x="59" y="36"/>
                  <a:pt x="77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3" name="Freeform 14"/>
          <p:cNvSpPr>
            <a:spLocks/>
          </p:cNvSpPr>
          <p:nvPr/>
        </p:nvSpPr>
        <p:spPr bwMode="auto">
          <a:xfrm>
            <a:off x="6942799" y="3197227"/>
            <a:ext cx="1637242" cy="627063"/>
          </a:xfrm>
          <a:custGeom>
            <a:avLst/>
            <a:gdLst>
              <a:gd name="T0" fmla="*/ 2147483647 w 952"/>
              <a:gd name="T1" fmla="*/ 0 h 395"/>
              <a:gd name="T2" fmla="*/ 2147483647 w 952"/>
              <a:gd name="T3" fmla="*/ 2147483647 h 395"/>
              <a:gd name="T4" fmla="*/ 2147483647 w 952"/>
              <a:gd name="T5" fmla="*/ 2147483647 h 395"/>
              <a:gd name="T6" fmla="*/ 2147483647 w 952"/>
              <a:gd name="T7" fmla="*/ 2147483647 h 395"/>
              <a:gd name="T8" fmla="*/ 2147483647 w 952"/>
              <a:gd name="T9" fmla="*/ 2147483647 h 395"/>
              <a:gd name="T10" fmla="*/ 2147483647 w 952"/>
              <a:gd name="T11" fmla="*/ 2147483647 h 395"/>
              <a:gd name="T12" fmla="*/ 2147483647 w 952"/>
              <a:gd name="T13" fmla="*/ 2147483647 h 395"/>
              <a:gd name="T14" fmla="*/ 0 w 952"/>
              <a:gd name="T15" fmla="*/ 2147483647 h 3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52" h="395">
                <a:moveTo>
                  <a:pt x="952" y="0"/>
                </a:moveTo>
                <a:cubicBezTo>
                  <a:pt x="949" y="12"/>
                  <a:pt x="950" y="25"/>
                  <a:pt x="943" y="35"/>
                </a:cubicBezTo>
                <a:cubicBezTo>
                  <a:pt x="938" y="43"/>
                  <a:pt x="861" y="77"/>
                  <a:pt x="840" y="86"/>
                </a:cubicBezTo>
                <a:cubicBezTo>
                  <a:pt x="824" y="93"/>
                  <a:pt x="789" y="103"/>
                  <a:pt x="789" y="103"/>
                </a:cubicBezTo>
                <a:cubicBezTo>
                  <a:pt x="591" y="98"/>
                  <a:pt x="391" y="79"/>
                  <a:pt x="197" y="129"/>
                </a:cubicBezTo>
                <a:cubicBezTo>
                  <a:pt x="127" y="177"/>
                  <a:pt x="236" y="98"/>
                  <a:pt x="137" y="197"/>
                </a:cubicBezTo>
                <a:cubicBezTo>
                  <a:pt x="123" y="211"/>
                  <a:pt x="94" y="240"/>
                  <a:pt x="94" y="240"/>
                </a:cubicBezTo>
                <a:cubicBezTo>
                  <a:pt x="77" y="294"/>
                  <a:pt x="40" y="355"/>
                  <a:pt x="0" y="39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4" name="Freeform 15"/>
          <p:cNvSpPr>
            <a:spLocks/>
          </p:cNvSpPr>
          <p:nvPr/>
        </p:nvSpPr>
        <p:spPr bwMode="auto">
          <a:xfrm>
            <a:off x="7075226" y="3673477"/>
            <a:ext cx="192617" cy="136525"/>
          </a:xfrm>
          <a:custGeom>
            <a:avLst/>
            <a:gdLst>
              <a:gd name="T0" fmla="*/ 0 w 112"/>
              <a:gd name="T1" fmla="*/ 0 h 86"/>
              <a:gd name="T2" fmla="*/ 2147483647 w 112"/>
              <a:gd name="T3" fmla="*/ 2147483647 h 8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86">
                <a:moveTo>
                  <a:pt x="0" y="0"/>
                </a:moveTo>
                <a:cubicBezTo>
                  <a:pt x="39" y="26"/>
                  <a:pt x="71" y="64"/>
                  <a:pt x="112" y="8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5" name="Freeform 16"/>
          <p:cNvSpPr>
            <a:spLocks/>
          </p:cNvSpPr>
          <p:nvPr/>
        </p:nvSpPr>
        <p:spPr bwMode="auto">
          <a:xfrm>
            <a:off x="8750300" y="3352800"/>
            <a:ext cx="29237" cy="395288"/>
          </a:xfrm>
          <a:custGeom>
            <a:avLst/>
            <a:gdLst>
              <a:gd name="T0" fmla="*/ 2147483647 w 17"/>
              <a:gd name="T1" fmla="*/ 0 h 249"/>
              <a:gd name="T2" fmla="*/ 0 w 17"/>
              <a:gd name="T3" fmla="*/ 2147483647 h 24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" h="249">
                <a:moveTo>
                  <a:pt x="17" y="0"/>
                </a:moveTo>
                <a:cubicBezTo>
                  <a:pt x="13" y="78"/>
                  <a:pt x="0" y="169"/>
                  <a:pt x="0" y="24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6" name="Freeform 17"/>
          <p:cNvSpPr>
            <a:spLocks/>
          </p:cNvSpPr>
          <p:nvPr/>
        </p:nvSpPr>
        <p:spPr bwMode="auto">
          <a:xfrm>
            <a:off x="7099300" y="3509963"/>
            <a:ext cx="1850496" cy="833437"/>
          </a:xfrm>
          <a:custGeom>
            <a:avLst/>
            <a:gdLst>
              <a:gd name="T0" fmla="*/ 2147483647 w 1158"/>
              <a:gd name="T1" fmla="*/ 0 h 575"/>
              <a:gd name="T2" fmla="*/ 2147483647 w 1158"/>
              <a:gd name="T3" fmla="*/ 2147483647 h 575"/>
              <a:gd name="T4" fmla="*/ 2147483647 w 1158"/>
              <a:gd name="T5" fmla="*/ 2147483647 h 575"/>
              <a:gd name="T6" fmla="*/ 2147483647 w 1158"/>
              <a:gd name="T7" fmla="*/ 2147483647 h 575"/>
              <a:gd name="T8" fmla="*/ 2147483647 w 1158"/>
              <a:gd name="T9" fmla="*/ 2147483647 h 575"/>
              <a:gd name="T10" fmla="*/ 2147483647 w 1158"/>
              <a:gd name="T11" fmla="*/ 2147483647 h 575"/>
              <a:gd name="T12" fmla="*/ 2147483647 w 1158"/>
              <a:gd name="T13" fmla="*/ 2147483647 h 575"/>
              <a:gd name="T14" fmla="*/ 2147483647 w 1158"/>
              <a:gd name="T15" fmla="*/ 2147483647 h 575"/>
              <a:gd name="T16" fmla="*/ 2147483647 w 1158"/>
              <a:gd name="T17" fmla="*/ 2147483647 h 575"/>
              <a:gd name="T18" fmla="*/ 0 w 1158"/>
              <a:gd name="T19" fmla="*/ 2147483647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58" h="575">
                <a:moveTo>
                  <a:pt x="1054" y="0"/>
                </a:moveTo>
                <a:cubicBezTo>
                  <a:pt x="1114" y="11"/>
                  <a:pt x="1137" y="10"/>
                  <a:pt x="1157" y="69"/>
                </a:cubicBezTo>
                <a:cubicBezTo>
                  <a:pt x="1154" y="109"/>
                  <a:pt x="1158" y="150"/>
                  <a:pt x="1148" y="189"/>
                </a:cubicBezTo>
                <a:cubicBezTo>
                  <a:pt x="1145" y="201"/>
                  <a:pt x="1106" y="212"/>
                  <a:pt x="1097" y="215"/>
                </a:cubicBezTo>
                <a:cubicBezTo>
                  <a:pt x="1027" y="238"/>
                  <a:pt x="955" y="244"/>
                  <a:pt x="883" y="258"/>
                </a:cubicBezTo>
                <a:cubicBezTo>
                  <a:pt x="769" y="281"/>
                  <a:pt x="655" y="285"/>
                  <a:pt x="540" y="300"/>
                </a:cubicBezTo>
                <a:cubicBezTo>
                  <a:pt x="470" y="309"/>
                  <a:pt x="403" y="332"/>
                  <a:pt x="334" y="343"/>
                </a:cubicBezTo>
                <a:cubicBezTo>
                  <a:pt x="238" y="359"/>
                  <a:pt x="257" y="353"/>
                  <a:pt x="120" y="360"/>
                </a:cubicBezTo>
                <a:cubicBezTo>
                  <a:pt x="39" y="388"/>
                  <a:pt x="85" y="364"/>
                  <a:pt x="43" y="429"/>
                </a:cubicBezTo>
                <a:cubicBezTo>
                  <a:pt x="31" y="475"/>
                  <a:pt x="33" y="538"/>
                  <a:pt x="0" y="57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7" name="Freeform 18"/>
          <p:cNvSpPr>
            <a:spLocks/>
          </p:cNvSpPr>
          <p:nvPr/>
        </p:nvSpPr>
        <p:spPr bwMode="auto">
          <a:xfrm>
            <a:off x="8770938" y="3619506"/>
            <a:ext cx="161660" cy="68263"/>
          </a:xfrm>
          <a:custGeom>
            <a:avLst/>
            <a:gdLst>
              <a:gd name="T0" fmla="*/ 0 w 94"/>
              <a:gd name="T1" fmla="*/ 0 h 43"/>
              <a:gd name="T2" fmla="*/ 2147483647 w 94"/>
              <a:gd name="T3" fmla="*/ 2147483647 h 4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4" h="43">
                <a:moveTo>
                  <a:pt x="0" y="0"/>
                </a:moveTo>
                <a:cubicBezTo>
                  <a:pt x="35" y="9"/>
                  <a:pt x="69" y="15"/>
                  <a:pt x="94" y="4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8" name="Freeform 19"/>
          <p:cNvSpPr>
            <a:spLocks/>
          </p:cNvSpPr>
          <p:nvPr/>
        </p:nvSpPr>
        <p:spPr bwMode="auto">
          <a:xfrm>
            <a:off x="8786416" y="3729038"/>
            <a:ext cx="103188" cy="107950"/>
          </a:xfrm>
          <a:custGeom>
            <a:avLst/>
            <a:gdLst>
              <a:gd name="T0" fmla="*/ 0 w 60"/>
              <a:gd name="T1" fmla="*/ 0 h 68"/>
              <a:gd name="T2" fmla="*/ 2147483647 w 60"/>
              <a:gd name="T3" fmla="*/ 2147483647 h 6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68">
                <a:moveTo>
                  <a:pt x="0" y="0"/>
                </a:moveTo>
                <a:cubicBezTo>
                  <a:pt x="46" y="15"/>
                  <a:pt x="24" y="36"/>
                  <a:pt x="60" y="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9" name="Freeform 20"/>
          <p:cNvSpPr>
            <a:spLocks/>
          </p:cNvSpPr>
          <p:nvPr/>
        </p:nvSpPr>
        <p:spPr bwMode="auto">
          <a:xfrm>
            <a:off x="8652273" y="3783013"/>
            <a:ext cx="60192" cy="95250"/>
          </a:xfrm>
          <a:custGeom>
            <a:avLst/>
            <a:gdLst>
              <a:gd name="T0" fmla="*/ 0 w 35"/>
              <a:gd name="T1" fmla="*/ 0 h 60"/>
              <a:gd name="T2" fmla="*/ 2147483647 w 35"/>
              <a:gd name="T3" fmla="*/ 2147483647 h 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5" h="60">
                <a:moveTo>
                  <a:pt x="0" y="0"/>
                </a:moveTo>
                <a:cubicBezTo>
                  <a:pt x="28" y="18"/>
                  <a:pt x="35" y="27"/>
                  <a:pt x="35" y="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0" name="Freeform 21"/>
          <p:cNvSpPr>
            <a:spLocks/>
          </p:cNvSpPr>
          <p:nvPr/>
        </p:nvSpPr>
        <p:spPr bwMode="auto">
          <a:xfrm>
            <a:off x="8490612" y="3795716"/>
            <a:ext cx="25796" cy="123825"/>
          </a:xfrm>
          <a:custGeom>
            <a:avLst/>
            <a:gdLst>
              <a:gd name="T0" fmla="*/ 0 w 15"/>
              <a:gd name="T1" fmla="*/ 0 h 78"/>
              <a:gd name="T2" fmla="*/ 2147483647 w 15"/>
              <a:gd name="T3" fmla="*/ 2147483647 h 7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" h="78">
                <a:moveTo>
                  <a:pt x="0" y="0"/>
                </a:moveTo>
                <a:cubicBezTo>
                  <a:pt x="15" y="42"/>
                  <a:pt x="9" y="17"/>
                  <a:pt x="9" y="7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1" name="Freeform 22"/>
          <p:cNvSpPr>
            <a:spLocks/>
          </p:cNvSpPr>
          <p:nvPr/>
        </p:nvSpPr>
        <p:spPr bwMode="auto">
          <a:xfrm>
            <a:off x="8313473" y="3810003"/>
            <a:ext cx="73952" cy="80963"/>
          </a:xfrm>
          <a:custGeom>
            <a:avLst/>
            <a:gdLst>
              <a:gd name="T0" fmla="*/ 0 w 43"/>
              <a:gd name="T1" fmla="*/ 0 h 51"/>
              <a:gd name="T2" fmla="*/ 2147483647 w 43"/>
              <a:gd name="T3" fmla="*/ 2147483647 h 51"/>
              <a:gd name="T4" fmla="*/ 2147483647 w 43"/>
              <a:gd name="T5" fmla="*/ 2147483647 h 51"/>
              <a:gd name="T6" fmla="*/ 2147483647 w 43"/>
              <a:gd name="T7" fmla="*/ 2147483647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" h="51">
                <a:moveTo>
                  <a:pt x="0" y="0"/>
                </a:moveTo>
                <a:cubicBezTo>
                  <a:pt x="9" y="6"/>
                  <a:pt x="19" y="9"/>
                  <a:pt x="26" y="17"/>
                </a:cubicBezTo>
                <a:cubicBezTo>
                  <a:pt x="32" y="24"/>
                  <a:pt x="31" y="35"/>
                  <a:pt x="35" y="43"/>
                </a:cubicBezTo>
                <a:cubicBezTo>
                  <a:pt x="37" y="46"/>
                  <a:pt x="40" y="48"/>
                  <a:pt x="43" y="51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2" name="Freeform 23"/>
          <p:cNvSpPr>
            <a:spLocks/>
          </p:cNvSpPr>
          <p:nvPr/>
        </p:nvSpPr>
        <p:spPr bwMode="auto">
          <a:xfrm>
            <a:off x="8136335" y="3824288"/>
            <a:ext cx="15478" cy="107950"/>
          </a:xfrm>
          <a:custGeom>
            <a:avLst/>
            <a:gdLst>
              <a:gd name="T0" fmla="*/ 0 w 9"/>
              <a:gd name="T1" fmla="*/ 0 h 68"/>
              <a:gd name="T2" fmla="*/ 2147483647 w 9"/>
              <a:gd name="T3" fmla="*/ 2147483647 h 6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" h="68">
                <a:moveTo>
                  <a:pt x="0" y="0"/>
                </a:moveTo>
                <a:cubicBezTo>
                  <a:pt x="9" y="63"/>
                  <a:pt x="9" y="40"/>
                  <a:pt x="9" y="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3" name="Freeform 24"/>
          <p:cNvSpPr>
            <a:spLocks/>
          </p:cNvSpPr>
          <p:nvPr/>
        </p:nvSpPr>
        <p:spPr bwMode="auto">
          <a:xfrm>
            <a:off x="7886968" y="3851275"/>
            <a:ext cx="42995" cy="122238"/>
          </a:xfrm>
          <a:custGeom>
            <a:avLst/>
            <a:gdLst>
              <a:gd name="T0" fmla="*/ 0 w 25"/>
              <a:gd name="T1" fmla="*/ 0 h 77"/>
              <a:gd name="T2" fmla="*/ 2147483647 w 25"/>
              <a:gd name="T3" fmla="*/ 2147483647 h 77"/>
              <a:gd name="T4" fmla="*/ 2147483647 w 25"/>
              <a:gd name="T5" fmla="*/ 2147483647 h 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" h="77">
                <a:moveTo>
                  <a:pt x="0" y="0"/>
                </a:moveTo>
                <a:cubicBezTo>
                  <a:pt x="6" y="17"/>
                  <a:pt x="12" y="34"/>
                  <a:pt x="17" y="51"/>
                </a:cubicBezTo>
                <a:cubicBezTo>
                  <a:pt x="20" y="60"/>
                  <a:pt x="25" y="77"/>
                  <a:pt x="25" y="77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4" name="Freeform 25"/>
          <p:cNvSpPr>
            <a:spLocks/>
          </p:cNvSpPr>
          <p:nvPr/>
        </p:nvSpPr>
        <p:spPr bwMode="auto">
          <a:xfrm>
            <a:off x="7680593" y="3890963"/>
            <a:ext cx="42995" cy="109537"/>
          </a:xfrm>
          <a:custGeom>
            <a:avLst/>
            <a:gdLst>
              <a:gd name="T0" fmla="*/ 0 w 25"/>
              <a:gd name="T1" fmla="*/ 0 h 69"/>
              <a:gd name="T2" fmla="*/ 2147483647 w 25"/>
              <a:gd name="T3" fmla="*/ 2147483647 h 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5" h="69">
                <a:moveTo>
                  <a:pt x="0" y="0"/>
                </a:moveTo>
                <a:cubicBezTo>
                  <a:pt x="7" y="24"/>
                  <a:pt x="14" y="47"/>
                  <a:pt x="25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5" name="Freeform 26"/>
          <p:cNvSpPr>
            <a:spLocks/>
          </p:cNvSpPr>
          <p:nvPr/>
        </p:nvSpPr>
        <p:spPr bwMode="auto">
          <a:xfrm>
            <a:off x="7503451" y="3932238"/>
            <a:ext cx="73951" cy="95250"/>
          </a:xfrm>
          <a:custGeom>
            <a:avLst/>
            <a:gdLst>
              <a:gd name="T0" fmla="*/ 0 w 43"/>
              <a:gd name="T1" fmla="*/ 0 h 60"/>
              <a:gd name="T2" fmla="*/ 2147483647 w 43"/>
              <a:gd name="T3" fmla="*/ 2147483647 h 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" h="60">
                <a:moveTo>
                  <a:pt x="0" y="0"/>
                </a:moveTo>
                <a:cubicBezTo>
                  <a:pt x="35" y="23"/>
                  <a:pt x="25" y="26"/>
                  <a:pt x="43" y="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graphicFrame>
        <p:nvGraphicFramePr>
          <p:cNvPr id="20506" name="Object 27"/>
          <p:cNvGraphicFramePr>
            <a:graphicFrameLocks noChangeAspect="1"/>
          </p:cNvGraphicFramePr>
          <p:nvPr/>
        </p:nvGraphicFramePr>
        <p:xfrm>
          <a:off x="4708790" y="1066800"/>
          <a:ext cx="264676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9" name="Clip" r:id="rId4" imgW="1380952" imgH="685714" progId="MS_ClipArt_Gallery.2">
                  <p:embed/>
                </p:oleObj>
              </mc:Choice>
              <mc:Fallback>
                <p:oleObj name="Clip" r:id="rId4" imgW="1380952" imgH="685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790" y="1066800"/>
                        <a:ext cx="264676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7" name="Rectangle 28"/>
          <p:cNvSpPr>
            <a:spLocks noChangeArrowheads="1"/>
          </p:cNvSpPr>
          <p:nvPr/>
        </p:nvSpPr>
        <p:spPr bwMode="auto">
          <a:xfrm>
            <a:off x="7512050" y="2895600"/>
            <a:ext cx="742950" cy="1524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08" name="Rectangle 29"/>
          <p:cNvSpPr>
            <a:spLocks noChangeArrowheads="1"/>
          </p:cNvSpPr>
          <p:nvPr/>
        </p:nvSpPr>
        <p:spPr bwMode="auto">
          <a:xfrm>
            <a:off x="7677150" y="3048000"/>
            <a:ext cx="742950" cy="1524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09" name="Freeform 30"/>
          <p:cNvSpPr>
            <a:spLocks/>
          </p:cNvSpPr>
          <p:nvPr/>
        </p:nvSpPr>
        <p:spPr bwMode="auto">
          <a:xfrm>
            <a:off x="7426066" y="2871788"/>
            <a:ext cx="419629" cy="171450"/>
          </a:xfrm>
          <a:custGeom>
            <a:avLst/>
            <a:gdLst>
              <a:gd name="T0" fmla="*/ 2147483647 w 244"/>
              <a:gd name="T1" fmla="*/ 0 h 108"/>
              <a:gd name="T2" fmla="*/ 2147483647 w 244"/>
              <a:gd name="T3" fmla="*/ 2147483647 h 108"/>
              <a:gd name="T4" fmla="*/ 2147483647 w 244"/>
              <a:gd name="T5" fmla="*/ 2147483647 h 108"/>
              <a:gd name="T6" fmla="*/ 2147483647 w 244"/>
              <a:gd name="T7" fmla="*/ 2147483647 h 1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4" h="108">
                <a:moveTo>
                  <a:pt x="88" y="0"/>
                </a:moveTo>
                <a:cubicBezTo>
                  <a:pt x="70" y="4"/>
                  <a:pt x="0" y="14"/>
                  <a:pt x="36" y="51"/>
                </a:cubicBezTo>
                <a:cubicBezTo>
                  <a:pt x="42" y="58"/>
                  <a:pt x="53" y="57"/>
                  <a:pt x="62" y="60"/>
                </a:cubicBezTo>
                <a:cubicBezTo>
                  <a:pt x="244" y="50"/>
                  <a:pt x="233" y="108"/>
                  <a:pt x="233" y="17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10" name="Freeform 31"/>
          <p:cNvSpPr>
            <a:spLocks/>
          </p:cNvSpPr>
          <p:nvPr/>
        </p:nvSpPr>
        <p:spPr bwMode="auto">
          <a:xfrm>
            <a:off x="7813014" y="2857511"/>
            <a:ext cx="87709" cy="68263"/>
          </a:xfrm>
          <a:custGeom>
            <a:avLst/>
            <a:gdLst>
              <a:gd name="T0" fmla="*/ 2147483647 w 51"/>
              <a:gd name="T1" fmla="*/ 0 h 43"/>
              <a:gd name="T2" fmla="*/ 0 w 51"/>
              <a:gd name="T3" fmla="*/ 2147483647 h 4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" h="43">
                <a:moveTo>
                  <a:pt x="51" y="0"/>
                </a:moveTo>
                <a:cubicBezTo>
                  <a:pt x="31" y="13"/>
                  <a:pt x="16" y="25"/>
                  <a:pt x="0" y="4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11" name="Freeform 32"/>
          <p:cNvSpPr>
            <a:spLocks/>
          </p:cNvSpPr>
          <p:nvPr/>
        </p:nvSpPr>
        <p:spPr bwMode="auto">
          <a:xfrm>
            <a:off x="7826774" y="2884488"/>
            <a:ext cx="313002" cy="100012"/>
          </a:xfrm>
          <a:custGeom>
            <a:avLst/>
            <a:gdLst>
              <a:gd name="T0" fmla="*/ 2147483647 w 182"/>
              <a:gd name="T1" fmla="*/ 0 h 63"/>
              <a:gd name="T2" fmla="*/ 2147483647 w 182"/>
              <a:gd name="T3" fmla="*/ 2147483647 h 63"/>
              <a:gd name="T4" fmla="*/ 2147483647 w 182"/>
              <a:gd name="T5" fmla="*/ 2147483647 h 63"/>
              <a:gd name="T6" fmla="*/ 0 w 182"/>
              <a:gd name="T7" fmla="*/ 2147483647 h 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2" h="63">
                <a:moveTo>
                  <a:pt x="163" y="0"/>
                </a:moveTo>
                <a:cubicBezTo>
                  <a:pt x="169" y="9"/>
                  <a:pt x="182" y="16"/>
                  <a:pt x="180" y="26"/>
                </a:cubicBezTo>
                <a:cubicBezTo>
                  <a:pt x="178" y="36"/>
                  <a:pt x="164" y="39"/>
                  <a:pt x="155" y="43"/>
                </a:cubicBezTo>
                <a:cubicBezTo>
                  <a:pt x="108" y="63"/>
                  <a:pt x="50" y="60"/>
                  <a:pt x="0" y="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12" name="Text Box 33"/>
          <p:cNvSpPr txBox="1">
            <a:spLocks noChangeArrowheads="1"/>
          </p:cNvSpPr>
          <p:nvPr/>
        </p:nvSpPr>
        <p:spPr bwMode="auto">
          <a:xfrm>
            <a:off x="1321244" y="1066800"/>
            <a:ext cx="36317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b="1" smtClean="0">
                <a:solidFill>
                  <a:srgbClr val="000099"/>
                </a:solidFill>
              </a:rPr>
              <a:t>「．．．為我築一高房，以便認識穆撒的主，我想他是一個造謠者。」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mtClean="0">
                <a:solidFill>
                  <a:srgbClr val="000000"/>
                </a:solidFill>
              </a:rPr>
              <a:t>  </a:t>
            </a:r>
            <a:r>
              <a:rPr lang="en-US" altLang="zh-TW" sz="2400" smtClean="0">
                <a:solidFill>
                  <a:srgbClr val="000099"/>
                </a:solidFill>
              </a:rPr>
              <a:t>(</a:t>
            </a:r>
            <a:r>
              <a:rPr lang="zh-TW" altLang="en-US" sz="2400" smtClean="0">
                <a:solidFill>
                  <a:srgbClr val="000099"/>
                </a:solidFill>
              </a:rPr>
              <a:t>古蘭經</a:t>
            </a:r>
            <a:r>
              <a:rPr lang="en-US" altLang="zh-TW" sz="2400" smtClean="0">
                <a:solidFill>
                  <a:srgbClr val="000099"/>
                </a:solidFill>
              </a:rPr>
              <a:t>28</a:t>
            </a:r>
            <a:r>
              <a:rPr lang="zh-TW" altLang="en-US" sz="2400" smtClean="0">
                <a:solidFill>
                  <a:srgbClr val="000099"/>
                </a:solidFill>
              </a:rPr>
              <a:t>章</a:t>
            </a:r>
            <a:r>
              <a:rPr lang="en-US" altLang="zh-TW" sz="2400" smtClean="0">
                <a:solidFill>
                  <a:srgbClr val="000099"/>
                </a:solidFill>
              </a:rPr>
              <a:t>38</a:t>
            </a:r>
            <a:r>
              <a:rPr lang="zh-TW" altLang="en-US" sz="2400" smtClean="0">
                <a:solidFill>
                  <a:srgbClr val="000099"/>
                </a:solidFill>
              </a:rPr>
              <a:t>節</a:t>
            </a:r>
            <a:r>
              <a:rPr lang="en-US" altLang="zh-TW" sz="2400" smtClean="0">
                <a:solidFill>
                  <a:srgbClr val="000099"/>
                </a:solidFill>
              </a:rPr>
              <a:t>)</a:t>
            </a: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34178" name="Text Box 34"/>
          <p:cNvSpPr txBox="1">
            <a:spLocks noChangeArrowheads="1"/>
          </p:cNvSpPr>
          <p:nvPr/>
        </p:nvSpPr>
        <p:spPr bwMode="auto">
          <a:xfrm>
            <a:off x="5156986" y="3962400"/>
            <a:ext cx="166199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b="1" smtClean="0">
                <a:solidFill>
                  <a:srgbClr val="FF0066"/>
                </a:solidFill>
              </a:rPr>
              <a:t>「我們這裡看不到上帝啊！」</a:t>
            </a:r>
            <a:endParaRPr lang="zh-TW" altLang="en-US" b="1" smtClean="0">
              <a:solidFill>
                <a:srgbClr val="FF66CC"/>
              </a:solidFill>
            </a:endParaRPr>
          </a:p>
        </p:txBody>
      </p:sp>
      <p:sp>
        <p:nvSpPr>
          <p:cNvPr id="20514" name="Rectangle 37"/>
          <p:cNvSpPr>
            <a:spLocks noChangeArrowheads="1"/>
          </p:cNvSpPr>
          <p:nvPr/>
        </p:nvSpPr>
        <p:spPr bwMode="auto">
          <a:xfrm>
            <a:off x="7924800" y="1752600"/>
            <a:ext cx="165100" cy="76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5" name="Freeform 38"/>
          <p:cNvSpPr>
            <a:spLocks/>
          </p:cNvSpPr>
          <p:nvPr/>
        </p:nvSpPr>
        <p:spPr bwMode="auto">
          <a:xfrm>
            <a:off x="7916202" y="1768476"/>
            <a:ext cx="190896" cy="55563"/>
          </a:xfrm>
          <a:custGeom>
            <a:avLst/>
            <a:gdLst>
              <a:gd name="T0" fmla="*/ 0 w 111"/>
              <a:gd name="T1" fmla="*/ 2147483647 h 35"/>
              <a:gd name="T2" fmla="*/ 2147483647 w 111"/>
              <a:gd name="T3" fmla="*/ 2147483647 h 35"/>
              <a:gd name="T4" fmla="*/ 2147483647 w 111"/>
              <a:gd name="T5" fmla="*/ 0 h 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35">
                <a:moveTo>
                  <a:pt x="0" y="17"/>
                </a:moveTo>
                <a:cubicBezTo>
                  <a:pt x="6" y="23"/>
                  <a:pt x="9" y="35"/>
                  <a:pt x="17" y="35"/>
                </a:cubicBezTo>
                <a:cubicBezTo>
                  <a:pt x="28" y="35"/>
                  <a:pt x="91" y="12"/>
                  <a:pt x="111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pic>
        <p:nvPicPr>
          <p:cNvPr id="134183" name="Picture 39" descr="wor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886200"/>
            <a:ext cx="123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84" name="Text Box 40"/>
          <p:cNvSpPr txBox="1">
            <a:spLocks noChangeArrowheads="1"/>
          </p:cNvSpPr>
          <p:nvPr/>
        </p:nvSpPr>
        <p:spPr bwMode="auto">
          <a:xfrm>
            <a:off x="990606" y="5029211"/>
            <a:ext cx="78078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000" b="1" smtClean="0">
                <a:solidFill>
                  <a:srgbClr val="000000"/>
                </a:solidFill>
              </a:rPr>
              <a:t>1961</a:t>
            </a:r>
          </a:p>
        </p:txBody>
      </p:sp>
      <p:sp>
        <p:nvSpPr>
          <p:cNvPr id="20518" name="Rectangle 41"/>
          <p:cNvSpPr>
            <a:spLocks noChangeArrowheads="1"/>
          </p:cNvSpPr>
          <p:nvPr/>
        </p:nvSpPr>
        <p:spPr bwMode="auto">
          <a:xfrm>
            <a:off x="536425" y="48815"/>
            <a:ext cx="61189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  <a:cs typeface="Times New Roman" panose="02020603050405020304" pitchFamily="18" charset="0"/>
              </a:rPr>
              <a:t>1.4  </a:t>
            </a:r>
            <a:r>
              <a:rPr kumimoji="0" lang="zh-TW" altLang="en-US" sz="4800" dirty="0" smtClean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啟示不會過時嗎？</a:t>
            </a:r>
          </a:p>
        </p:txBody>
      </p:sp>
      <p:pic>
        <p:nvPicPr>
          <p:cNvPr id="205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30" y="1293824"/>
            <a:ext cx="1387871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6961" r="16765"/>
          <a:stretch>
            <a:fillRect/>
          </a:stretch>
        </p:blipFill>
        <p:spPr bwMode="auto">
          <a:xfrm>
            <a:off x="2211653" y="4000503"/>
            <a:ext cx="225636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字方塊 43"/>
          <p:cNvSpPr txBox="1">
            <a:spLocks noChangeArrowheads="1"/>
          </p:cNvSpPr>
          <p:nvPr/>
        </p:nvSpPr>
        <p:spPr bwMode="auto">
          <a:xfrm>
            <a:off x="2412868" y="6000750"/>
            <a:ext cx="1993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1" dirty="0" smtClean="0">
                <a:solidFill>
                  <a:srgbClr val="000000"/>
                </a:solidFill>
                <a:latin typeface="Arial" charset="0"/>
              </a:rPr>
              <a:t>Yuri Gagarin </a:t>
            </a:r>
            <a:endParaRPr kumimoji="0" lang="en-US" alt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文字方塊 44"/>
          <p:cNvSpPr txBox="1">
            <a:spLocks noChangeArrowheads="1"/>
          </p:cNvSpPr>
          <p:nvPr/>
        </p:nvSpPr>
        <p:spPr bwMode="auto">
          <a:xfrm>
            <a:off x="2486820" y="6289675"/>
            <a:ext cx="170603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 b="1" dirty="0" smtClean="0">
                <a:solidFill>
                  <a:srgbClr val="000000"/>
                </a:solidFill>
                <a:latin typeface="Arial" charset="0"/>
              </a:rPr>
              <a:t>尤里</a:t>
            </a:r>
            <a:r>
              <a:rPr kumimoji="0" lang="en-US" altLang="zh-TW" sz="1800" b="1" dirty="0" smtClean="0">
                <a:solidFill>
                  <a:srgbClr val="000000"/>
                </a:solidFill>
                <a:latin typeface="Arial" charset="0"/>
              </a:rPr>
              <a:t>·</a:t>
            </a:r>
            <a:r>
              <a:rPr kumimoji="0" lang="zh-TW" altLang="en-US" sz="1800" b="1" dirty="0" smtClean="0">
                <a:solidFill>
                  <a:srgbClr val="000000"/>
                </a:solidFill>
                <a:latin typeface="Arial" charset="0"/>
              </a:rPr>
              <a:t>加加林</a:t>
            </a:r>
            <a:endParaRPr kumimoji="0" lang="en-US" alt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959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78" grpId="0"/>
      <p:bldP spid="134184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4"/>
          <p:cNvSpPr>
            <a:spLocks/>
          </p:cNvSpPr>
          <p:nvPr/>
        </p:nvSpPr>
        <p:spPr bwMode="auto">
          <a:xfrm>
            <a:off x="7147460" y="2800361"/>
            <a:ext cx="1626923" cy="442913"/>
          </a:xfrm>
          <a:custGeom>
            <a:avLst/>
            <a:gdLst>
              <a:gd name="T0" fmla="*/ 2147483647 w 946"/>
              <a:gd name="T1" fmla="*/ 2147483647 h 279"/>
              <a:gd name="T2" fmla="*/ 2147483647 w 946"/>
              <a:gd name="T3" fmla="*/ 2147483647 h 279"/>
              <a:gd name="T4" fmla="*/ 2147483647 w 946"/>
              <a:gd name="T5" fmla="*/ 2147483647 h 279"/>
              <a:gd name="T6" fmla="*/ 2147483647 w 946"/>
              <a:gd name="T7" fmla="*/ 2147483647 h 279"/>
              <a:gd name="T8" fmla="*/ 2147483647 w 946"/>
              <a:gd name="T9" fmla="*/ 2147483647 h 279"/>
              <a:gd name="T10" fmla="*/ 2147483647 w 946"/>
              <a:gd name="T11" fmla="*/ 2147483647 h 279"/>
              <a:gd name="T12" fmla="*/ 2147483647 w 946"/>
              <a:gd name="T13" fmla="*/ 2147483647 h 279"/>
              <a:gd name="T14" fmla="*/ 2147483647 w 946"/>
              <a:gd name="T15" fmla="*/ 2147483647 h 279"/>
              <a:gd name="T16" fmla="*/ 2147483647 w 946"/>
              <a:gd name="T17" fmla="*/ 2147483647 h 279"/>
              <a:gd name="T18" fmla="*/ 2147483647 w 946"/>
              <a:gd name="T19" fmla="*/ 2147483647 h 2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46" h="279">
                <a:moveTo>
                  <a:pt x="284" y="2"/>
                </a:moveTo>
                <a:cubicBezTo>
                  <a:pt x="270" y="3"/>
                  <a:pt x="182" y="0"/>
                  <a:pt x="147" y="19"/>
                </a:cubicBezTo>
                <a:cubicBezTo>
                  <a:pt x="129" y="29"/>
                  <a:pt x="112" y="42"/>
                  <a:pt x="95" y="53"/>
                </a:cubicBezTo>
                <a:cubicBezTo>
                  <a:pt x="87" y="59"/>
                  <a:pt x="70" y="70"/>
                  <a:pt x="70" y="70"/>
                </a:cubicBezTo>
                <a:cubicBezTo>
                  <a:pt x="0" y="177"/>
                  <a:pt x="155" y="206"/>
                  <a:pt x="224" y="216"/>
                </a:cubicBezTo>
                <a:cubicBezTo>
                  <a:pt x="320" y="249"/>
                  <a:pt x="415" y="261"/>
                  <a:pt x="515" y="276"/>
                </a:cubicBezTo>
                <a:cubicBezTo>
                  <a:pt x="689" y="270"/>
                  <a:pt x="759" y="279"/>
                  <a:pt x="893" y="233"/>
                </a:cubicBezTo>
                <a:cubicBezTo>
                  <a:pt x="922" y="189"/>
                  <a:pt x="946" y="178"/>
                  <a:pt x="918" y="122"/>
                </a:cubicBezTo>
                <a:cubicBezTo>
                  <a:pt x="917" y="120"/>
                  <a:pt x="868" y="105"/>
                  <a:pt x="867" y="105"/>
                </a:cubicBezTo>
                <a:cubicBezTo>
                  <a:pt x="793" y="54"/>
                  <a:pt x="698" y="56"/>
                  <a:pt x="618" y="1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4" name="Freeform 5"/>
          <p:cNvSpPr>
            <a:spLocks/>
          </p:cNvSpPr>
          <p:nvPr/>
        </p:nvSpPr>
        <p:spPr bwMode="auto">
          <a:xfrm>
            <a:off x="7238604" y="3033713"/>
            <a:ext cx="34396" cy="449262"/>
          </a:xfrm>
          <a:custGeom>
            <a:avLst/>
            <a:gdLst>
              <a:gd name="T0" fmla="*/ 0 w 20"/>
              <a:gd name="T1" fmla="*/ 0 h 283"/>
              <a:gd name="T2" fmla="*/ 2147483647 w 20"/>
              <a:gd name="T3" fmla="*/ 2147483647 h 28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" h="283">
                <a:moveTo>
                  <a:pt x="0" y="0"/>
                </a:moveTo>
                <a:cubicBezTo>
                  <a:pt x="20" y="128"/>
                  <a:pt x="8" y="34"/>
                  <a:pt x="8" y="28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5" name="Freeform 6"/>
          <p:cNvSpPr>
            <a:spLocks/>
          </p:cNvSpPr>
          <p:nvPr/>
        </p:nvSpPr>
        <p:spPr bwMode="auto">
          <a:xfrm>
            <a:off x="7090702" y="3062292"/>
            <a:ext cx="1693994" cy="1114425"/>
          </a:xfrm>
          <a:custGeom>
            <a:avLst/>
            <a:gdLst>
              <a:gd name="T0" fmla="*/ 2147483647 w 985"/>
              <a:gd name="T1" fmla="*/ 0 h 702"/>
              <a:gd name="T2" fmla="*/ 2147483647 w 985"/>
              <a:gd name="T3" fmla="*/ 2147483647 h 702"/>
              <a:gd name="T4" fmla="*/ 2147483647 w 985"/>
              <a:gd name="T5" fmla="*/ 2147483647 h 702"/>
              <a:gd name="T6" fmla="*/ 2147483647 w 985"/>
              <a:gd name="T7" fmla="*/ 2147483647 h 702"/>
              <a:gd name="T8" fmla="*/ 2147483647 w 985"/>
              <a:gd name="T9" fmla="*/ 2147483647 h 702"/>
              <a:gd name="T10" fmla="*/ 2147483647 w 985"/>
              <a:gd name="T11" fmla="*/ 2147483647 h 702"/>
              <a:gd name="T12" fmla="*/ 2147483647 w 985"/>
              <a:gd name="T13" fmla="*/ 2147483647 h 702"/>
              <a:gd name="T14" fmla="*/ 2147483647 w 985"/>
              <a:gd name="T15" fmla="*/ 2147483647 h 702"/>
              <a:gd name="T16" fmla="*/ 2147483647 w 985"/>
              <a:gd name="T17" fmla="*/ 2147483647 h 702"/>
              <a:gd name="T18" fmla="*/ 0 w 985"/>
              <a:gd name="T19" fmla="*/ 2147483647 h 7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85" h="702">
                <a:moveTo>
                  <a:pt x="960" y="0"/>
                </a:moveTo>
                <a:cubicBezTo>
                  <a:pt x="977" y="52"/>
                  <a:pt x="985" y="262"/>
                  <a:pt x="900" y="291"/>
                </a:cubicBezTo>
                <a:cubicBezTo>
                  <a:pt x="819" y="289"/>
                  <a:pt x="331" y="240"/>
                  <a:pt x="214" y="317"/>
                </a:cubicBezTo>
                <a:cubicBezTo>
                  <a:pt x="195" y="345"/>
                  <a:pt x="182" y="359"/>
                  <a:pt x="154" y="377"/>
                </a:cubicBezTo>
                <a:cubicBezTo>
                  <a:pt x="148" y="385"/>
                  <a:pt x="144" y="394"/>
                  <a:pt x="137" y="402"/>
                </a:cubicBezTo>
                <a:cubicBezTo>
                  <a:pt x="124" y="417"/>
                  <a:pt x="94" y="445"/>
                  <a:pt x="94" y="445"/>
                </a:cubicBezTo>
                <a:cubicBezTo>
                  <a:pt x="72" y="518"/>
                  <a:pt x="104" y="429"/>
                  <a:pt x="68" y="488"/>
                </a:cubicBezTo>
                <a:cubicBezTo>
                  <a:pt x="46" y="524"/>
                  <a:pt x="40" y="576"/>
                  <a:pt x="26" y="617"/>
                </a:cubicBezTo>
                <a:cubicBezTo>
                  <a:pt x="2" y="689"/>
                  <a:pt x="34" y="584"/>
                  <a:pt x="8" y="677"/>
                </a:cubicBezTo>
                <a:cubicBezTo>
                  <a:pt x="6" y="685"/>
                  <a:pt x="0" y="702"/>
                  <a:pt x="0" y="70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6" name="Freeform 7"/>
          <p:cNvSpPr>
            <a:spLocks/>
          </p:cNvSpPr>
          <p:nvPr/>
        </p:nvSpPr>
        <p:spPr bwMode="auto">
          <a:xfrm>
            <a:off x="8387430" y="3387730"/>
            <a:ext cx="89429" cy="136525"/>
          </a:xfrm>
          <a:custGeom>
            <a:avLst/>
            <a:gdLst>
              <a:gd name="T0" fmla="*/ 0 w 52"/>
              <a:gd name="T1" fmla="*/ 0 h 86"/>
              <a:gd name="T2" fmla="*/ 2147483647 w 52"/>
              <a:gd name="T3" fmla="*/ 2147483647 h 86"/>
              <a:gd name="T4" fmla="*/ 2147483647 w 52"/>
              <a:gd name="T5" fmla="*/ 2147483647 h 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86">
                <a:moveTo>
                  <a:pt x="0" y="0"/>
                </a:moveTo>
                <a:cubicBezTo>
                  <a:pt x="9" y="23"/>
                  <a:pt x="10" y="50"/>
                  <a:pt x="26" y="69"/>
                </a:cubicBezTo>
                <a:cubicBezTo>
                  <a:pt x="33" y="77"/>
                  <a:pt x="52" y="86"/>
                  <a:pt x="52" y="8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7" name="Freeform 8"/>
          <p:cNvSpPr>
            <a:spLocks/>
          </p:cNvSpPr>
          <p:nvPr/>
        </p:nvSpPr>
        <p:spPr bwMode="auto">
          <a:xfrm>
            <a:off x="8181049" y="3375033"/>
            <a:ext cx="73951" cy="163513"/>
          </a:xfrm>
          <a:custGeom>
            <a:avLst/>
            <a:gdLst>
              <a:gd name="T0" fmla="*/ 0 w 43"/>
              <a:gd name="T1" fmla="*/ 0 h 103"/>
              <a:gd name="T2" fmla="*/ 2147483647 w 43"/>
              <a:gd name="T3" fmla="*/ 2147483647 h 103"/>
              <a:gd name="T4" fmla="*/ 2147483647 w 43"/>
              <a:gd name="T5" fmla="*/ 2147483647 h 1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" h="103">
                <a:moveTo>
                  <a:pt x="0" y="0"/>
                </a:moveTo>
                <a:cubicBezTo>
                  <a:pt x="12" y="34"/>
                  <a:pt x="23" y="68"/>
                  <a:pt x="34" y="103"/>
                </a:cubicBezTo>
                <a:cubicBezTo>
                  <a:pt x="37" y="91"/>
                  <a:pt x="43" y="68"/>
                  <a:pt x="43" y="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8" name="Freeform 9"/>
          <p:cNvSpPr>
            <a:spLocks/>
          </p:cNvSpPr>
          <p:nvPr/>
        </p:nvSpPr>
        <p:spPr bwMode="auto">
          <a:xfrm>
            <a:off x="7929960" y="3360738"/>
            <a:ext cx="108346" cy="163512"/>
          </a:xfrm>
          <a:custGeom>
            <a:avLst/>
            <a:gdLst>
              <a:gd name="T0" fmla="*/ 0 w 63"/>
              <a:gd name="T1" fmla="*/ 0 h 103"/>
              <a:gd name="T2" fmla="*/ 2147483647 w 63"/>
              <a:gd name="T3" fmla="*/ 2147483647 h 103"/>
              <a:gd name="T4" fmla="*/ 2147483647 w 63"/>
              <a:gd name="T5" fmla="*/ 2147483647 h 1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" h="103">
                <a:moveTo>
                  <a:pt x="0" y="0"/>
                </a:moveTo>
                <a:cubicBezTo>
                  <a:pt x="40" y="14"/>
                  <a:pt x="25" y="23"/>
                  <a:pt x="52" y="52"/>
                </a:cubicBezTo>
                <a:cubicBezTo>
                  <a:pt x="63" y="85"/>
                  <a:pt x="60" y="68"/>
                  <a:pt x="60" y="10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89" name="Freeform 10"/>
          <p:cNvSpPr>
            <a:spLocks/>
          </p:cNvSpPr>
          <p:nvPr/>
        </p:nvSpPr>
        <p:spPr bwMode="auto">
          <a:xfrm>
            <a:off x="7694348" y="3387725"/>
            <a:ext cx="89429" cy="109538"/>
          </a:xfrm>
          <a:custGeom>
            <a:avLst/>
            <a:gdLst>
              <a:gd name="T0" fmla="*/ 0 w 52"/>
              <a:gd name="T1" fmla="*/ 0 h 69"/>
              <a:gd name="T2" fmla="*/ 2147483647 w 52"/>
              <a:gd name="T3" fmla="*/ 2147483647 h 69"/>
              <a:gd name="T4" fmla="*/ 2147483647 w 52"/>
              <a:gd name="T5" fmla="*/ 2147483647 h 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69">
                <a:moveTo>
                  <a:pt x="0" y="0"/>
                </a:moveTo>
                <a:cubicBezTo>
                  <a:pt x="27" y="17"/>
                  <a:pt x="28" y="14"/>
                  <a:pt x="43" y="43"/>
                </a:cubicBezTo>
                <a:cubicBezTo>
                  <a:pt x="47" y="51"/>
                  <a:pt x="52" y="69"/>
                  <a:pt x="52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0" name="Freeform 11"/>
          <p:cNvSpPr>
            <a:spLocks/>
          </p:cNvSpPr>
          <p:nvPr/>
        </p:nvSpPr>
        <p:spPr bwMode="auto">
          <a:xfrm>
            <a:off x="7517210" y="3414714"/>
            <a:ext cx="89429" cy="109537"/>
          </a:xfrm>
          <a:custGeom>
            <a:avLst/>
            <a:gdLst>
              <a:gd name="T0" fmla="*/ 0 w 52"/>
              <a:gd name="T1" fmla="*/ 0 h 69"/>
              <a:gd name="T2" fmla="*/ 2147483647 w 52"/>
              <a:gd name="T3" fmla="*/ 2147483647 h 69"/>
              <a:gd name="T4" fmla="*/ 2147483647 w 52"/>
              <a:gd name="T5" fmla="*/ 2147483647 h 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69">
                <a:moveTo>
                  <a:pt x="0" y="0"/>
                </a:moveTo>
                <a:cubicBezTo>
                  <a:pt x="9" y="6"/>
                  <a:pt x="19" y="10"/>
                  <a:pt x="26" y="18"/>
                </a:cubicBezTo>
                <a:cubicBezTo>
                  <a:pt x="38" y="33"/>
                  <a:pt x="29" y="69"/>
                  <a:pt x="52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1" name="Freeform 12"/>
          <p:cNvSpPr>
            <a:spLocks/>
          </p:cNvSpPr>
          <p:nvPr/>
        </p:nvSpPr>
        <p:spPr bwMode="auto">
          <a:xfrm>
            <a:off x="7355556" y="3462338"/>
            <a:ext cx="118665" cy="88900"/>
          </a:xfrm>
          <a:custGeom>
            <a:avLst/>
            <a:gdLst>
              <a:gd name="T0" fmla="*/ 0 w 69"/>
              <a:gd name="T1" fmla="*/ 2147483647 h 56"/>
              <a:gd name="T2" fmla="*/ 2147483647 w 69"/>
              <a:gd name="T3" fmla="*/ 2147483647 h 56"/>
              <a:gd name="T4" fmla="*/ 2147483647 w 69"/>
              <a:gd name="T5" fmla="*/ 2147483647 h 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9" h="56">
                <a:moveTo>
                  <a:pt x="0" y="5"/>
                </a:moveTo>
                <a:cubicBezTo>
                  <a:pt x="51" y="21"/>
                  <a:pt x="4" y="0"/>
                  <a:pt x="43" y="39"/>
                </a:cubicBezTo>
                <a:cubicBezTo>
                  <a:pt x="50" y="46"/>
                  <a:pt x="69" y="56"/>
                  <a:pt x="69" y="5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2" name="Freeform 13"/>
          <p:cNvSpPr>
            <a:spLocks/>
          </p:cNvSpPr>
          <p:nvPr/>
        </p:nvSpPr>
        <p:spPr bwMode="auto">
          <a:xfrm>
            <a:off x="7193895" y="3551246"/>
            <a:ext cx="132423" cy="109537"/>
          </a:xfrm>
          <a:custGeom>
            <a:avLst/>
            <a:gdLst>
              <a:gd name="T0" fmla="*/ 0 w 77"/>
              <a:gd name="T1" fmla="*/ 0 h 69"/>
              <a:gd name="T2" fmla="*/ 2147483647 w 77"/>
              <a:gd name="T3" fmla="*/ 2147483647 h 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7" h="69">
                <a:moveTo>
                  <a:pt x="0" y="0"/>
                </a:moveTo>
                <a:cubicBezTo>
                  <a:pt x="36" y="12"/>
                  <a:pt x="59" y="36"/>
                  <a:pt x="77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3" name="Freeform 14"/>
          <p:cNvSpPr>
            <a:spLocks/>
          </p:cNvSpPr>
          <p:nvPr/>
        </p:nvSpPr>
        <p:spPr bwMode="auto">
          <a:xfrm>
            <a:off x="6942799" y="3197227"/>
            <a:ext cx="1637242" cy="627063"/>
          </a:xfrm>
          <a:custGeom>
            <a:avLst/>
            <a:gdLst>
              <a:gd name="T0" fmla="*/ 2147483647 w 952"/>
              <a:gd name="T1" fmla="*/ 0 h 395"/>
              <a:gd name="T2" fmla="*/ 2147483647 w 952"/>
              <a:gd name="T3" fmla="*/ 2147483647 h 395"/>
              <a:gd name="T4" fmla="*/ 2147483647 w 952"/>
              <a:gd name="T5" fmla="*/ 2147483647 h 395"/>
              <a:gd name="T6" fmla="*/ 2147483647 w 952"/>
              <a:gd name="T7" fmla="*/ 2147483647 h 395"/>
              <a:gd name="T8" fmla="*/ 2147483647 w 952"/>
              <a:gd name="T9" fmla="*/ 2147483647 h 395"/>
              <a:gd name="T10" fmla="*/ 2147483647 w 952"/>
              <a:gd name="T11" fmla="*/ 2147483647 h 395"/>
              <a:gd name="T12" fmla="*/ 2147483647 w 952"/>
              <a:gd name="T13" fmla="*/ 2147483647 h 395"/>
              <a:gd name="T14" fmla="*/ 0 w 952"/>
              <a:gd name="T15" fmla="*/ 2147483647 h 3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52" h="395">
                <a:moveTo>
                  <a:pt x="952" y="0"/>
                </a:moveTo>
                <a:cubicBezTo>
                  <a:pt x="949" y="12"/>
                  <a:pt x="950" y="25"/>
                  <a:pt x="943" y="35"/>
                </a:cubicBezTo>
                <a:cubicBezTo>
                  <a:pt x="938" y="43"/>
                  <a:pt x="861" y="77"/>
                  <a:pt x="840" y="86"/>
                </a:cubicBezTo>
                <a:cubicBezTo>
                  <a:pt x="824" y="93"/>
                  <a:pt x="789" y="103"/>
                  <a:pt x="789" y="103"/>
                </a:cubicBezTo>
                <a:cubicBezTo>
                  <a:pt x="591" y="98"/>
                  <a:pt x="391" y="79"/>
                  <a:pt x="197" y="129"/>
                </a:cubicBezTo>
                <a:cubicBezTo>
                  <a:pt x="127" y="177"/>
                  <a:pt x="236" y="98"/>
                  <a:pt x="137" y="197"/>
                </a:cubicBezTo>
                <a:cubicBezTo>
                  <a:pt x="123" y="211"/>
                  <a:pt x="94" y="240"/>
                  <a:pt x="94" y="240"/>
                </a:cubicBezTo>
                <a:cubicBezTo>
                  <a:pt x="77" y="294"/>
                  <a:pt x="40" y="355"/>
                  <a:pt x="0" y="39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4" name="Freeform 15"/>
          <p:cNvSpPr>
            <a:spLocks/>
          </p:cNvSpPr>
          <p:nvPr/>
        </p:nvSpPr>
        <p:spPr bwMode="auto">
          <a:xfrm>
            <a:off x="7075226" y="3673477"/>
            <a:ext cx="192617" cy="136525"/>
          </a:xfrm>
          <a:custGeom>
            <a:avLst/>
            <a:gdLst>
              <a:gd name="T0" fmla="*/ 0 w 112"/>
              <a:gd name="T1" fmla="*/ 0 h 86"/>
              <a:gd name="T2" fmla="*/ 2147483647 w 112"/>
              <a:gd name="T3" fmla="*/ 2147483647 h 8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86">
                <a:moveTo>
                  <a:pt x="0" y="0"/>
                </a:moveTo>
                <a:cubicBezTo>
                  <a:pt x="39" y="26"/>
                  <a:pt x="71" y="64"/>
                  <a:pt x="112" y="8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5" name="Freeform 16"/>
          <p:cNvSpPr>
            <a:spLocks/>
          </p:cNvSpPr>
          <p:nvPr/>
        </p:nvSpPr>
        <p:spPr bwMode="auto">
          <a:xfrm>
            <a:off x="8750300" y="3352800"/>
            <a:ext cx="29237" cy="395288"/>
          </a:xfrm>
          <a:custGeom>
            <a:avLst/>
            <a:gdLst>
              <a:gd name="T0" fmla="*/ 2147483647 w 17"/>
              <a:gd name="T1" fmla="*/ 0 h 249"/>
              <a:gd name="T2" fmla="*/ 0 w 17"/>
              <a:gd name="T3" fmla="*/ 2147483647 h 24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" h="249">
                <a:moveTo>
                  <a:pt x="17" y="0"/>
                </a:moveTo>
                <a:cubicBezTo>
                  <a:pt x="13" y="78"/>
                  <a:pt x="0" y="169"/>
                  <a:pt x="0" y="24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6" name="Freeform 17"/>
          <p:cNvSpPr>
            <a:spLocks/>
          </p:cNvSpPr>
          <p:nvPr/>
        </p:nvSpPr>
        <p:spPr bwMode="auto">
          <a:xfrm>
            <a:off x="7099300" y="3509963"/>
            <a:ext cx="1850496" cy="833437"/>
          </a:xfrm>
          <a:custGeom>
            <a:avLst/>
            <a:gdLst>
              <a:gd name="T0" fmla="*/ 2147483647 w 1158"/>
              <a:gd name="T1" fmla="*/ 0 h 575"/>
              <a:gd name="T2" fmla="*/ 2147483647 w 1158"/>
              <a:gd name="T3" fmla="*/ 2147483647 h 575"/>
              <a:gd name="T4" fmla="*/ 2147483647 w 1158"/>
              <a:gd name="T5" fmla="*/ 2147483647 h 575"/>
              <a:gd name="T6" fmla="*/ 2147483647 w 1158"/>
              <a:gd name="T7" fmla="*/ 2147483647 h 575"/>
              <a:gd name="T8" fmla="*/ 2147483647 w 1158"/>
              <a:gd name="T9" fmla="*/ 2147483647 h 575"/>
              <a:gd name="T10" fmla="*/ 2147483647 w 1158"/>
              <a:gd name="T11" fmla="*/ 2147483647 h 575"/>
              <a:gd name="T12" fmla="*/ 2147483647 w 1158"/>
              <a:gd name="T13" fmla="*/ 2147483647 h 575"/>
              <a:gd name="T14" fmla="*/ 2147483647 w 1158"/>
              <a:gd name="T15" fmla="*/ 2147483647 h 575"/>
              <a:gd name="T16" fmla="*/ 2147483647 w 1158"/>
              <a:gd name="T17" fmla="*/ 2147483647 h 575"/>
              <a:gd name="T18" fmla="*/ 0 w 1158"/>
              <a:gd name="T19" fmla="*/ 2147483647 h 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58" h="575">
                <a:moveTo>
                  <a:pt x="1054" y="0"/>
                </a:moveTo>
                <a:cubicBezTo>
                  <a:pt x="1114" y="11"/>
                  <a:pt x="1137" y="10"/>
                  <a:pt x="1157" y="69"/>
                </a:cubicBezTo>
                <a:cubicBezTo>
                  <a:pt x="1154" y="109"/>
                  <a:pt x="1158" y="150"/>
                  <a:pt x="1148" y="189"/>
                </a:cubicBezTo>
                <a:cubicBezTo>
                  <a:pt x="1145" y="201"/>
                  <a:pt x="1106" y="212"/>
                  <a:pt x="1097" y="215"/>
                </a:cubicBezTo>
                <a:cubicBezTo>
                  <a:pt x="1027" y="238"/>
                  <a:pt x="955" y="244"/>
                  <a:pt x="883" y="258"/>
                </a:cubicBezTo>
                <a:cubicBezTo>
                  <a:pt x="769" y="281"/>
                  <a:pt x="655" y="285"/>
                  <a:pt x="540" y="300"/>
                </a:cubicBezTo>
                <a:cubicBezTo>
                  <a:pt x="470" y="309"/>
                  <a:pt x="403" y="332"/>
                  <a:pt x="334" y="343"/>
                </a:cubicBezTo>
                <a:cubicBezTo>
                  <a:pt x="238" y="359"/>
                  <a:pt x="257" y="353"/>
                  <a:pt x="120" y="360"/>
                </a:cubicBezTo>
                <a:cubicBezTo>
                  <a:pt x="39" y="388"/>
                  <a:pt x="85" y="364"/>
                  <a:pt x="43" y="429"/>
                </a:cubicBezTo>
                <a:cubicBezTo>
                  <a:pt x="31" y="475"/>
                  <a:pt x="33" y="538"/>
                  <a:pt x="0" y="57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7" name="Freeform 18"/>
          <p:cNvSpPr>
            <a:spLocks/>
          </p:cNvSpPr>
          <p:nvPr/>
        </p:nvSpPr>
        <p:spPr bwMode="auto">
          <a:xfrm>
            <a:off x="8770938" y="3619506"/>
            <a:ext cx="161660" cy="68263"/>
          </a:xfrm>
          <a:custGeom>
            <a:avLst/>
            <a:gdLst>
              <a:gd name="T0" fmla="*/ 0 w 94"/>
              <a:gd name="T1" fmla="*/ 0 h 43"/>
              <a:gd name="T2" fmla="*/ 2147483647 w 94"/>
              <a:gd name="T3" fmla="*/ 2147483647 h 4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4" h="43">
                <a:moveTo>
                  <a:pt x="0" y="0"/>
                </a:moveTo>
                <a:cubicBezTo>
                  <a:pt x="35" y="9"/>
                  <a:pt x="69" y="15"/>
                  <a:pt x="94" y="4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8" name="Freeform 19"/>
          <p:cNvSpPr>
            <a:spLocks/>
          </p:cNvSpPr>
          <p:nvPr/>
        </p:nvSpPr>
        <p:spPr bwMode="auto">
          <a:xfrm>
            <a:off x="8786416" y="3729038"/>
            <a:ext cx="103188" cy="107950"/>
          </a:xfrm>
          <a:custGeom>
            <a:avLst/>
            <a:gdLst>
              <a:gd name="T0" fmla="*/ 0 w 60"/>
              <a:gd name="T1" fmla="*/ 0 h 68"/>
              <a:gd name="T2" fmla="*/ 2147483647 w 60"/>
              <a:gd name="T3" fmla="*/ 2147483647 h 6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68">
                <a:moveTo>
                  <a:pt x="0" y="0"/>
                </a:moveTo>
                <a:cubicBezTo>
                  <a:pt x="46" y="15"/>
                  <a:pt x="24" y="36"/>
                  <a:pt x="60" y="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499" name="Freeform 20"/>
          <p:cNvSpPr>
            <a:spLocks/>
          </p:cNvSpPr>
          <p:nvPr/>
        </p:nvSpPr>
        <p:spPr bwMode="auto">
          <a:xfrm>
            <a:off x="8652273" y="3783013"/>
            <a:ext cx="60192" cy="95250"/>
          </a:xfrm>
          <a:custGeom>
            <a:avLst/>
            <a:gdLst>
              <a:gd name="T0" fmla="*/ 0 w 35"/>
              <a:gd name="T1" fmla="*/ 0 h 60"/>
              <a:gd name="T2" fmla="*/ 2147483647 w 35"/>
              <a:gd name="T3" fmla="*/ 2147483647 h 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5" h="60">
                <a:moveTo>
                  <a:pt x="0" y="0"/>
                </a:moveTo>
                <a:cubicBezTo>
                  <a:pt x="28" y="18"/>
                  <a:pt x="35" y="27"/>
                  <a:pt x="35" y="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0" name="Freeform 21"/>
          <p:cNvSpPr>
            <a:spLocks/>
          </p:cNvSpPr>
          <p:nvPr/>
        </p:nvSpPr>
        <p:spPr bwMode="auto">
          <a:xfrm>
            <a:off x="8490612" y="3795716"/>
            <a:ext cx="25796" cy="123825"/>
          </a:xfrm>
          <a:custGeom>
            <a:avLst/>
            <a:gdLst>
              <a:gd name="T0" fmla="*/ 0 w 15"/>
              <a:gd name="T1" fmla="*/ 0 h 78"/>
              <a:gd name="T2" fmla="*/ 2147483647 w 15"/>
              <a:gd name="T3" fmla="*/ 2147483647 h 7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" h="78">
                <a:moveTo>
                  <a:pt x="0" y="0"/>
                </a:moveTo>
                <a:cubicBezTo>
                  <a:pt x="15" y="42"/>
                  <a:pt x="9" y="17"/>
                  <a:pt x="9" y="7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1" name="Freeform 22"/>
          <p:cNvSpPr>
            <a:spLocks/>
          </p:cNvSpPr>
          <p:nvPr/>
        </p:nvSpPr>
        <p:spPr bwMode="auto">
          <a:xfrm>
            <a:off x="8313473" y="3810003"/>
            <a:ext cx="73952" cy="80963"/>
          </a:xfrm>
          <a:custGeom>
            <a:avLst/>
            <a:gdLst>
              <a:gd name="T0" fmla="*/ 0 w 43"/>
              <a:gd name="T1" fmla="*/ 0 h 51"/>
              <a:gd name="T2" fmla="*/ 2147483647 w 43"/>
              <a:gd name="T3" fmla="*/ 2147483647 h 51"/>
              <a:gd name="T4" fmla="*/ 2147483647 w 43"/>
              <a:gd name="T5" fmla="*/ 2147483647 h 51"/>
              <a:gd name="T6" fmla="*/ 2147483647 w 43"/>
              <a:gd name="T7" fmla="*/ 2147483647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" h="51">
                <a:moveTo>
                  <a:pt x="0" y="0"/>
                </a:moveTo>
                <a:cubicBezTo>
                  <a:pt x="9" y="6"/>
                  <a:pt x="19" y="9"/>
                  <a:pt x="26" y="17"/>
                </a:cubicBezTo>
                <a:cubicBezTo>
                  <a:pt x="32" y="24"/>
                  <a:pt x="31" y="35"/>
                  <a:pt x="35" y="43"/>
                </a:cubicBezTo>
                <a:cubicBezTo>
                  <a:pt x="37" y="46"/>
                  <a:pt x="40" y="48"/>
                  <a:pt x="43" y="51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2" name="Freeform 23"/>
          <p:cNvSpPr>
            <a:spLocks/>
          </p:cNvSpPr>
          <p:nvPr/>
        </p:nvSpPr>
        <p:spPr bwMode="auto">
          <a:xfrm>
            <a:off x="8136335" y="3824288"/>
            <a:ext cx="15478" cy="107950"/>
          </a:xfrm>
          <a:custGeom>
            <a:avLst/>
            <a:gdLst>
              <a:gd name="T0" fmla="*/ 0 w 9"/>
              <a:gd name="T1" fmla="*/ 0 h 68"/>
              <a:gd name="T2" fmla="*/ 2147483647 w 9"/>
              <a:gd name="T3" fmla="*/ 2147483647 h 6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" h="68">
                <a:moveTo>
                  <a:pt x="0" y="0"/>
                </a:moveTo>
                <a:cubicBezTo>
                  <a:pt x="9" y="63"/>
                  <a:pt x="9" y="40"/>
                  <a:pt x="9" y="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3" name="Freeform 24"/>
          <p:cNvSpPr>
            <a:spLocks/>
          </p:cNvSpPr>
          <p:nvPr/>
        </p:nvSpPr>
        <p:spPr bwMode="auto">
          <a:xfrm>
            <a:off x="7886968" y="3851275"/>
            <a:ext cx="42995" cy="122238"/>
          </a:xfrm>
          <a:custGeom>
            <a:avLst/>
            <a:gdLst>
              <a:gd name="T0" fmla="*/ 0 w 25"/>
              <a:gd name="T1" fmla="*/ 0 h 77"/>
              <a:gd name="T2" fmla="*/ 2147483647 w 25"/>
              <a:gd name="T3" fmla="*/ 2147483647 h 77"/>
              <a:gd name="T4" fmla="*/ 2147483647 w 25"/>
              <a:gd name="T5" fmla="*/ 2147483647 h 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" h="77">
                <a:moveTo>
                  <a:pt x="0" y="0"/>
                </a:moveTo>
                <a:cubicBezTo>
                  <a:pt x="6" y="17"/>
                  <a:pt x="12" y="34"/>
                  <a:pt x="17" y="51"/>
                </a:cubicBezTo>
                <a:cubicBezTo>
                  <a:pt x="20" y="60"/>
                  <a:pt x="25" y="77"/>
                  <a:pt x="25" y="77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4" name="Freeform 25"/>
          <p:cNvSpPr>
            <a:spLocks/>
          </p:cNvSpPr>
          <p:nvPr/>
        </p:nvSpPr>
        <p:spPr bwMode="auto">
          <a:xfrm>
            <a:off x="7680593" y="3890963"/>
            <a:ext cx="42995" cy="109537"/>
          </a:xfrm>
          <a:custGeom>
            <a:avLst/>
            <a:gdLst>
              <a:gd name="T0" fmla="*/ 0 w 25"/>
              <a:gd name="T1" fmla="*/ 0 h 69"/>
              <a:gd name="T2" fmla="*/ 2147483647 w 25"/>
              <a:gd name="T3" fmla="*/ 2147483647 h 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5" h="69">
                <a:moveTo>
                  <a:pt x="0" y="0"/>
                </a:moveTo>
                <a:cubicBezTo>
                  <a:pt x="7" y="24"/>
                  <a:pt x="14" y="47"/>
                  <a:pt x="25" y="69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05" name="Freeform 26"/>
          <p:cNvSpPr>
            <a:spLocks/>
          </p:cNvSpPr>
          <p:nvPr/>
        </p:nvSpPr>
        <p:spPr bwMode="auto">
          <a:xfrm>
            <a:off x="7503451" y="3932238"/>
            <a:ext cx="73951" cy="95250"/>
          </a:xfrm>
          <a:custGeom>
            <a:avLst/>
            <a:gdLst>
              <a:gd name="T0" fmla="*/ 0 w 43"/>
              <a:gd name="T1" fmla="*/ 0 h 60"/>
              <a:gd name="T2" fmla="*/ 2147483647 w 43"/>
              <a:gd name="T3" fmla="*/ 2147483647 h 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" h="60">
                <a:moveTo>
                  <a:pt x="0" y="0"/>
                </a:moveTo>
                <a:cubicBezTo>
                  <a:pt x="35" y="23"/>
                  <a:pt x="25" y="26"/>
                  <a:pt x="43" y="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graphicFrame>
        <p:nvGraphicFramePr>
          <p:cNvPr id="20506" name="Object 27"/>
          <p:cNvGraphicFramePr>
            <a:graphicFrameLocks noChangeAspect="1"/>
          </p:cNvGraphicFramePr>
          <p:nvPr/>
        </p:nvGraphicFramePr>
        <p:xfrm>
          <a:off x="4708790" y="1066800"/>
          <a:ext cx="264676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2" name="Clip" r:id="rId4" imgW="1380952" imgH="685714" progId="MS_ClipArt_Gallery.2">
                  <p:embed/>
                </p:oleObj>
              </mc:Choice>
              <mc:Fallback>
                <p:oleObj name="Clip" r:id="rId4" imgW="1380952" imgH="685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790" y="1066800"/>
                        <a:ext cx="264676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7" name="Rectangle 28"/>
          <p:cNvSpPr>
            <a:spLocks noChangeArrowheads="1"/>
          </p:cNvSpPr>
          <p:nvPr/>
        </p:nvSpPr>
        <p:spPr bwMode="auto">
          <a:xfrm>
            <a:off x="7512050" y="2895600"/>
            <a:ext cx="742950" cy="1524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08" name="Rectangle 29"/>
          <p:cNvSpPr>
            <a:spLocks noChangeArrowheads="1"/>
          </p:cNvSpPr>
          <p:nvPr/>
        </p:nvSpPr>
        <p:spPr bwMode="auto">
          <a:xfrm>
            <a:off x="7677150" y="3048000"/>
            <a:ext cx="742950" cy="1524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09" name="Freeform 30"/>
          <p:cNvSpPr>
            <a:spLocks/>
          </p:cNvSpPr>
          <p:nvPr/>
        </p:nvSpPr>
        <p:spPr bwMode="auto">
          <a:xfrm>
            <a:off x="7426066" y="2871788"/>
            <a:ext cx="419629" cy="171450"/>
          </a:xfrm>
          <a:custGeom>
            <a:avLst/>
            <a:gdLst>
              <a:gd name="T0" fmla="*/ 2147483647 w 244"/>
              <a:gd name="T1" fmla="*/ 0 h 108"/>
              <a:gd name="T2" fmla="*/ 2147483647 w 244"/>
              <a:gd name="T3" fmla="*/ 2147483647 h 108"/>
              <a:gd name="T4" fmla="*/ 2147483647 w 244"/>
              <a:gd name="T5" fmla="*/ 2147483647 h 108"/>
              <a:gd name="T6" fmla="*/ 2147483647 w 244"/>
              <a:gd name="T7" fmla="*/ 2147483647 h 1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4" h="108">
                <a:moveTo>
                  <a:pt x="88" y="0"/>
                </a:moveTo>
                <a:cubicBezTo>
                  <a:pt x="70" y="4"/>
                  <a:pt x="0" y="14"/>
                  <a:pt x="36" y="51"/>
                </a:cubicBezTo>
                <a:cubicBezTo>
                  <a:pt x="42" y="58"/>
                  <a:pt x="53" y="57"/>
                  <a:pt x="62" y="60"/>
                </a:cubicBezTo>
                <a:cubicBezTo>
                  <a:pt x="244" y="50"/>
                  <a:pt x="233" y="108"/>
                  <a:pt x="233" y="17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10" name="Freeform 31"/>
          <p:cNvSpPr>
            <a:spLocks/>
          </p:cNvSpPr>
          <p:nvPr/>
        </p:nvSpPr>
        <p:spPr bwMode="auto">
          <a:xfrm>
            <a:off x="7813014" y="2857511"/>
            <a:ext cx="87709" cy="68263"/>
          </a:xfrm>
          <a:custGeom>
            <a:avLst/>
            <a:gdLst>
              <a:gd name="T0" fmla="*/ 2147483647 w 51"/>
              <a:gd name="T1" fmla="*/ 0 h 43"/>
              <a:gd name="T2" fmla="*/ 0 w 51"/>
              <a:gd name="T3" fmla="*/ 2147483647 h 4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" h="43">
                <a:moveTo>
                  <a:pt x="51" y="0"/>
                </a:moveTo>
                <a:cubicBezTo>
                  <a:pt x="31" y="13"/>
                  <a:pt x="16" y="25"/>
                  <a:pt x="0" y="4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11" name="Freeform 32"/>
          <p:cNvSpPr>
            <a:spLocks/>
          </p:cNvSpPr>
          <p:nvPr/>
        </p:nvSpPr>
        <p:spPr bwMode="auto">
          <a:xfrm>
            <a:off x="7826774" y="2884488"/>
            <a:ext cx="313002" cy="100012"/>
          </a:xfrm>
          <a:custGeom>
            <a:avLst/>
            <a:gdLst>
              <a:gd name="T0" fmla="*/ 2147483647 w 182"/>
              <a:gd name="T1" fmla="*/ 0 h 63"/>
              <a:gd name="T2" fmla="*/ 2147483647 w 182"/>
              <a:gd name="T3" fmla="*/ 2147483647 h 63"/>
              <a:gd name="T4" fmla="*/ 2147483647 w 182"/>
              <a:gd name="T5" fmla="*/ 2147483647 h 63"/>
              <a:gd name="T6" fmla="*/ 0 w 182"/>
              <a:gd name="T7" fmla="*/ 2147483647 h 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2" h="63">
                <a:moveTo>
                  <a:pt x="163" y="0"/>
                </a:moveTo>
                <a:cubicBezTo>
                  <a:pt x="169" y="9"/>
                  <a:pt x="182" y="16"/>
                  <a:pt x="180" y="26"/>
                </a:cubicBezTo>
                <a:cubicBezTo>
                  <a:pt x="178" y="36"/>
                  <a:pt x="164" y="39"/>
                  <a:pt x="155" y="43"/>
                </a:cubicBezTo>
                <a:cubicBezTo>
                  <a:pt x="108" y="63"/>
                  <a:pt x="50" y="60"/>
                  <a:pt x="0" y="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sp>
        <p:nvSpPr>
          <p:cNvPr id="20512" name="Text Box 33"/>
          <p:cNvSpPr txBox="1">
            <a:spLocks noChangeArrowheads="1"/>
          </p:cNvSpPr>
          <p:nvPr/>
        </p:nvSpPr>
        <p:spPr bwMode="auto">
          <a:xfrm>
            <a:off x="1321244" y="1066800"/>
            <a:ext cx="36317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b="1" smtClean="0">
                <a:solidFill>
                  <a:srgbClr val="000099"/>
                </a:solidFill>
              </a:rPr>
              <a:t>「．．．為我築一高房，以便認識穆撒的主，我想他是一個造謠者。」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mtClean="0">
                <a:solidFill>
                  <a:srgbClr val="000000"/>
                </a:solidFill>
              </a:rPr>
              <a:t>  </a:t>
            </a:r>
            <a:r>
              <a:rPr lang="en-US" altLang="zh-TW" sz="2400" smtClean="0">
                <a:solidFill>
                  <a:srgbClr val="000099"/>
                </a:solidFill>
              </a:rPr>
              <a:t>(</a:t>
            </a:r>
            <a:r>
              <a:rPr lang="zh-TW" altLang="en-US" sz="2400" smtClean="0">
                <a:solidFill>
                  <a:srgbClr val="000099"/>
                </a:solidFill>
              </a:rPr>
              <a:t>古蘭經</a:t>
            </a:r>
            <a:r>
              <a:rPr lang="en-US" altLang="zh-TW" sz="2400" smtClean="0">
                <a:solidFill>
                  <a:srgbClr val="000099"/>
                </a:solidFill>
              </a:rPr>
              <a:t>28</a:t>
            </a:r>
            <a:r>
              <a:rPr lang="zh-TW" altLang="en-US" sz="2400" smtClean="0">
                <a:solidFill>
                  <a:srgbClr val="000099"/>
                </a:solidFill>
              </a:rPr>
              <a:t>章</a:t>
            </a:r>
            <a:r>
              <a:rPr lang="en-US" altLang="zh-TW" sz="2400" smtClean="0">
                <a:solidFill>
                  <a:srgbClr val="000099"/>
                </a:solidFill>
              </a:rPr>
              <a:t>38</a:t>
            </a:r>
            <a:r>
              <a:rPr lang="zh-TW" altLang="en-US" sz="2400" smtClean="0">
                <a:solidFill>
                  <a:srgbClr val="000099"/>
                </a:solidFill>
              </a:rPr>
              <a:t>節</a:t>
            </a:r>
            <a:r>
              <a:rPr lang="en-US" altLang="zh-TW" sz="2400" smtClean="0">
                <a:solidFill>
                  <a:srgbClr val="000099"/>
                </a:solidFill>
              </a:rPr>
              <a:t>)</a:t>
            </a: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34178" name="Text Box 34"/>
          <p:cNvSpPr txBox="1">
            <a:spLocks noChangeArrowheads="1"/>
          </p:cNvSpPr>
          <p:nvPr/>
        </p:nvSpPr>
        <p:spPr bwMode="auto">
          <a:xfrm>
            <a:off x="5156986" y="3962400"/>
            <a:ext cx="166199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b="1" smtClean="0">
                <a:solidFill>
                  <a:srgbClr val="FF0066"/>
                </a:solidFill>
              </a:rPr>
              <a:t>「我們這裡看不到上帝啊！」</a:t>
            </a:r>
            <a:endParaRPr lang="zh-TW" altLang="en-US" b="1" smtClean="0">
              <a:solidFill>
                <a:srgbClr val="FF66CC"/>
              </a:solidFill>
            </a:endParaRPr>
          </a:p>
        </p:txBody>
      </p:sp>
      <p:sp>
        <p:nvSpPr>
          <p:cNvPr id="20514" name="Rectangle 37"/>
          <p:cNvSpPr>
            <a:spLocks noChangeArrowheads="1"/>
          </p:cNvSpPr>
          <p:nvPr/>
        </p:nvSpPr>
        <p:spPr bwMode="auto">
          <a:xfrm>
            <a:off x="7924800" y="1752600"/>
            <a:ext cx="165100" cy="762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5" name="Freeform 38"/>
          <p:cNvSpPr>
            <a:spLocks/>
          </p:cNvSpPr>
          <p:nvPr/>
        </p:nvSpPr>
        <p:spPr bwMode="auto">
          <a:xfrm>
            <a:off x="7916202" y="1768476"/>
            <a:ext cx="190896" cy="55563"/>
          </a:xfrm>
          <a:custGeom>
            <a:avLst/>
            <a:gdLst>
              <a:gd name="T0" fmla="*/ 0 w 111"/>
              <a:gd name="T1" fmla="*/ 2147483647 h 35"/>
              <a:gd name="T2" fmla="*/ 2147483647 w 111"/>
              <a:gd name="T3" fmla="*/ 2147483647 h 35"/>
              <a:gd name="T4" fmla="*/ 2147483647 w 111"/>
              <a:gd name="T5" fmla="*/ 0 h 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35">
                <a:moveTo>
                  <a:pt x="0" y="17"/>
                </a:moveTo>
                <a:cubicBezTo>
                  <a:pt x="6" y="23"/>
                  <a:pt x="9" y="35"/>
                  <a:pt x="17" y="35"/>
                </a:cubicBezTo>
                <a:cubicBezTo>
                  <a:pt x="28" y="35"/>
                  <a:pt x="91" y="12"/>
                  <a:pt x="111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en-US" smtClean="0">
              <a:solidFill>
                <a:srgbClr val="000000"/>
              </a:solidFill>
              <a:latin typeface="Arial" charset="0"/>
              <a:ea typeface="新細明體"/>
            </a:endParaRPr>
          </a:p>
        </p:txBody>
      </p:sp>
      <p:pic>
        <p:nvPicPr>
          <p:cNvPr id="134183" name="Picture 39" descr="wor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8" y="3913423"/>
            <a:ext cx="123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84" name="Text Box 40"/>
          <p:cNvSpPr txBox="1">
            <a:spLocks noChangeArrowheads="1"/>
          </p:cNvSpPr>
          <p:nvPr/>
        </p:nvSpPr>
        <p:spPr bwMode="auto">
          <a:xfrm>
            <a:off x="930851" y="5105400"/>
            <a:ext cx="78078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000" b="1" dirty="0" smtClean="0">
                <a:solidFill>
                  <a:srgbClr val="000000"/>
                </a:solidFill>
              </a:rPr>
              <a:t>1961</a:t>
            </a:r>
          </a:p>
        </p:txBody>
      </p:sp>
      <p:sp>
        <p:nvSpPr>
          <p:cNvPr id="20518" name="Rectangle 41"/>
          <p:cNvSpPr>
            <a:spLocks noChangeArrowheads="1"/>
          </p:cNvSpPr>
          <p:nvPr/>
        </p:nvSpPr>
        <p:spPr bwMode="auto">
          <a:xfrm>
            <a:off x="498020" y="91340"/>
            <a:ext cx="61189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  <a:cs typeface="Times New Roman" panose="02020603050405020304" pitchFamily="18" charset="0"/>
              </a:rPr>
              <a:t>1.4  </a:t>
            </a:r>
            <a:r>
              <a:rPr kumimoji="0" lang="zh-TW" altLang="en-US" sz="4800" dirty="0" smtClean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啟示不會過時嗎？</a:t>
            </a:r>
          </a:p>
        </p:txBody>
      </p:sp>
      <p:pic>
        <p:nvPicPr>
          <p:cNvPr id="205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30" y="1293824"/>
            <a:ext cx="1387871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6961" r="16765"/>
          <a:stretch>
            <a:fillRect/>
          </a:stretch>
        </p:blipFill>
        <p:spPr bwMode="auto">
          <a:xfrm>
            <a:off x="2281303" y="3886200"/>
            <a:ext cx="225636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文字方塊 42"/>
          <p:cNvSpPr txBox="1">
            <a:spLocks noChangeArrowheads="1"/>
          </p:cNvSpPr>
          <p:nvPr/>
        </p:nvSpPr>
        <p:spPr bwMode="auto">
          <a:xfrm>
            <a:off x="2412868" y="6000750"/>
            <a:ext cx="1993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1" dirty="0" smtClean="0">
                <a:solidFill>
                  <a:srgbClr val="000000"/>
                </a:solidFill>
                <a:latin typeface="Arial" charset="0"/>
              </a:rPr>
              <a:t>Yuri Gagarin </a:t>
            </a:r>
            <a:endParaRPr kumimoji="0" lang="en-US" alt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文字方塊 43"/>
          <p:cNvSpPr txBox="1">
            <a:spLocks noChangeArrowheads="1"/>
          </p:cNvSpPr>
          <p:nvPr/>
        </p:nvSpPr>
        <p:spPr bwMode="auto">
          <a:xfrm>
            <a:off x="2486820" y="6289675"/>
            <a:ext cx="170603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 b="1" dirty="0" smtClean="0">
                <a:solidFill>
                  <a:srgbClr val="000000"/>
                </a:solidFill>
                <a:latin typeface="Arial" charset="0"/>
              </a:rPr>
              <a:t>尤里</a:t>
            </a:r>
            <a:r>
              <a:rPr kumimoji="0" lang="en-US" altLang="zh-TW" sz="1800" b="1" dirty="0" smtClean="0">
                <a:solidFill>
                  <a:srgbClr val="000000"/>
                </a:solidFill>
                <a:latin typeface="Arial" charset="0"/>
              </a:rPr>
              <a:t>·</a:t>
            </a:r>
            <a:r>
              <a:rPr kumimoji="0" lang="zh-TW" altLang="en-US" sz="1800" b="1" dirty="0" smtClean="0">
                <a:solidFill>
                  <a:srgbClr val="000000"/>
                </a:solidFill>
                <a:latin typeface="Arial" charset="0"/>
              </a:rPr>
              <a:t>加加林</a:t>
            </a:r>
            <a:endParaRPr kumimoji="0" lang="en-US" alt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" name="Picture 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62" y="-920750"/>
            <a:ext cx="8236083" cy="95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48234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78" grpId="0"/>
      <p:bldP spid="134184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41236" y="981086"/>
            <a:ext cx="6512851" cy="2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當拉普拉斯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(Laplace)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完成其五冊的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天體力學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 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，呈獻給拿破崙時，拿破崙說：「先生，在你的文獻上，我看不見上帝。」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779069" y="3789369"/>
            <a:ext cx="834614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拉普拉斯答道：「陛下！我已用最強力的望遠鏡來觀測了，但無法找到上帝在那裡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22567" y="5876936"/>
            <a:ext cx="865915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800" i="1" smtClean="0">
                <a:solidFill>
                  <a:srgbClr val="000000"/>
                </a:solidFill>
              </a:rPr>
              <a:t>Sri Swami Krishnananda</a:t>
            </a:r>
            <a:r>
              <a:rPr lang="en-US" altLang="zh-TW" sz="1800" smtClean="0">
                <a:solidFill>
                  <a:srgbClr val="000000"/>
                </a:solidFill>
              </a:rPr>
              <a:t> , </a:t>
            </a:r>
            <a:r>
              <a:rPr lang="en-US" altLang="zh-TW" sz="1800" b="1" smtClean="0">
                <a:solidFill>
                  <a:srgbClr val="000000"/>
                </a:solidFill>
              </a:rPr>
              <a:t>Is Modern Science A Challenge To Religion?,</a:t>
            </a:r>
            <a:r>
              <a:rPr lang="en-US" altLang="zh-TW" sz="1800" smtClean="0">
                <a:solidFill>
                  <a:srgbClr val="000000"/>
                </a:solidFill>
              </a:rPr>
              <a:t> 1958.</a:t>
            </a:r>
          </a:p>
        </p:txBody>
      </p:sp>
      <p:pic>
        <p:nvPicPr>
          <p:cNvPr id="21509" name="Picture 5" descr="Pierre-Simon_Laplace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33" y="1052513"/>
            <a:ext cx="1702594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7137135" y="2997200"/>
            <a:ext cx="249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TW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Pierre-Simon Laplace (1749-1827) </a:t>
            </a:r>
          </a:p>
        </p:txBody>
      </p:sp>
      <p:pic>
        <p:nvPicPr>
          <p:cNvPr id="2" name="Picture 7" descr="House - Cartoon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6" y="5715011"/>
            <a:ext cx="62428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32371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388" r="-113" b="-18861"/>
          <a:stretch>
            <a:fillRect/>
          </a:stretch>
        </p:blipFill>
        <p:spPr bwMode="auto">
          <a:xfrm>
            <a:off x="10319" y="0"/>
            <a:ext cx="9906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41232" y="981078"/>
            <a:ext cx="6512851" cy="2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當拉普拉斯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(Laplace)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完成其五冊的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天體力學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 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，呈獻給拿破崙時，拿破崙說：「先生，在你的文獻上，我看不見上帝。」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779068" y="3789365"/>
            <a:ext cx="834614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拉普拉斯答道：「陛下！我已用最強力的望遠鏡來觀測了，但無法找到上帝在那裡</a:t>
            </a: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</a:t>
            </a:r>
            <a:r>
              <a:rPr lang="zh-TW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22566" y="5876928"/>
            <a:ext cx="865915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800" i="1" smtClean="0">
                <a:solidFill>
                  <a:srgbClr val="000000"/>
                </a:solidFill>
              </a:rPr>
              <a:t>Sri Swami Krishnananda</a:t>
            </a:r>
            <a:r>
              <a:rPr lang="en-US" altLang="zh-TW" sz="1800" smtClean="0">
                <a:solidFill>
                  <a:srgbClr val="000000"/>
                </a:solidFill>
              </a:rPr>
              <a:t> , </a:t>
            </a:r>
            <a:r>
              <a:rPr lang="en-US" altLang="zh-TW" sz="1800" b="1" smtClean="0">
                <a:solidFill>
                  <a:srgbClr val="000000"/>
                </a:solidFill>
              </a:rPr>
              <a:t>Is Modern Science A Challenge To Religion?,</a:t>
            </a:r>
            <a:r>
              <a:rPr lang="en-US" altLang="zh-TW" sz="1800" smtClean="0">
                <a:solidFill>
                  <a:srgbClr val="000000"/>
                </a:solidFill>
              </a:rPr>
              <a:t> 1958.</a:t>
            </a:r>
          </a:p>
        </p:txBody>
      </p:sp>
      <p:pic>
        <p:nvPicPr>
          <p:cNvPr id="19462" name="Picture 5" descr="Pierre-Simon_Laplace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29" y="1052513"/>
            <a:ext cx="1702594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7137135" y="2997200"/>
            <a:ext cx="249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TW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Pierre-Simon Laplace (1749-1827) </a:t>
            </a:r>
          </a:p>
        </p:txBody>
      </p:sp>
      <p:pic>
        <p:nvPicPr>
          <p:cNvPr id="19464" name="Picture 7" descr="House - Cartoon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2" y="5715003"/>
            <a:ext cx="62428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7252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/>
          </p:cNvSpPr>
          <p:nvPr>
            <p:ph type="ctrTitle"/>
          </p:nvPr>
        </p:nvSpPr>
        <p:spPr>
          <a:xfrm>
            <a:off x="728453" y="3121760"/>
            <a:ext cx="7853363" cy="1592262"/>
          </a:xfrm>
        </p:spPr>
        <p:txBody>
          <a:bodyPr/>
          <a:lstStyle/>
          <a:p>
            <a:pPr eaLnBrk="1" hangingPunct="1"/>
            <a:r>
              <a:rPr lang="en-US" altLang="zh-TW" sz="9100" cap="none" dirty="0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9100" cap="none" dirty="0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9100" cap="none" dirty="0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7200" cap="none" dirty="0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簡介</a:t>
            </a:r>
            <a:endParaRPr lang="zh-TW" altLang="en-US" sz="3600" cap="none" dirty="0" smtClean="0">
              <a:solidFill>
                <a:srgbClr val="7D9263"/>
              </a:solidFill>
              <a:ea typeface="新細明體" pitchFamily="18" charset="-120"/>
            </a:endParaRPr>
          </a:p>
        </p:txBody>
      </p:sp>
      <p:sp>
        <p:nvSpPr>
          <p:cNvPr id="14338" name="Rectangle 2"/>
          <p:cNvSpPr>
            <a:spLocks noGrp="1"/>
          </p:cNvSpPr>
          <p:nvPr>
            <p:ph type="subTitle" idx="1"/>
          </p:nvPr>
        </p:nvSpPr>
        <p:spPr>
          <a:xfrm>
            <a:off x="80963" y="6019800"/>
            <a:ext cx="2286000" cy="685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羽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智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雲</a:t>
            </a:r>
          </a:p>
        </p:txBody>
      </p:sp>
      <p:pic>
        <p:nvPicPr>
          <p:cNvPr id="11268" name="Picture 20" descr="473-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73" y="663840"/>
            <a:ext cx="3675062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5928" y="1086297"/>
            <a:ext cx="4537075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HK" altLang="en-US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真主的最後啟示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074998" y="60198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yusufyu2012@gmail.com</a:t>
            </a: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950" y="3657600"/>
            <a:ext cx="8420100" cy="1219200"/>
          </a:xfrm>
        </p:spPr>
        <p:txBody>
          <a:bodyPr/>
          <a:lstStyle/>
          <a:p>
            <a:pPr eaLnBrk="1" hangingPunct="1"/>
            <a:r>
              <a:rPr lang="en-US" altLang="zh-TW" sz="9600" b="0" smtClean="0">
                <a:latin typeface="華康綜藝體" pitchFamily="49" charset="-120"/>
                <a:ea typeface="華康綜藝體" pitchFamily="49" charset="-120"/>
              </a:rPr>
              <a:t>《</a:t>
            </a:r>
            <a:r>
              <a:rPr lang="zh-TW" altLang="en-US" sz="9600" b="0" smtClean="0">
                <a:latin typeface="華康綜藝體" pitchFamily="49" charset="-120"/>
                <a:ea typeface="華康綜藝體" pitchFamily="49" charset="-120"/>
              </a:rPr>
              <a:t>古蘭經</a:t>
            </a:r>
            <a:r>
              <a:rPr lang="en-US" altLang="zh-TW" sz="9600" b="0" smtClean="0">
                <a:latin typeface="華康綜藝體" pitchFamily="49" charset="-120"/>
                <a:ea typeface="華康綜藝體" pitchFamily="49" charset="-120"/>
              </a:rPr>
              <a:t>》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25500" y="2057400"/>
            <a:ext cx="586105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5400" b="1" smtClean="0">
                <a:latin typeface="標楷體" pitchFamily="65" charset="-120"/>
                <a:ea typeface="標楷體" pitchFamily="65" charset="-120"/>
              </a:rPr>
              <a:t>真主的最後啓示</a:t>
            </a:r>
            <a:endParaRPr lang="en-US" altLang="zh-TW" sz="5400" b="1" smtClean="0">
              <a:ea typeface="新細明體" pitchFamily="18" charset="-120"/>
            </a:endParaRPr>
          </a:p>
        </p:txBody>
      </p:sp>
      <p:pic>
        <p:nvPicPr>
          <p:cNvPr id="7172" name="Picture 24" descr="qu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4" y="609600"/>
            <a:ext cx="227528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2" descr="cerceve-esas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black">
          <a:xfrm>
            <a:off x="6665913" y="5410200"/>
            <a:ext cx="2476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2A99EC"/>
              </a:buClr>
              <a:defRPr/>
            </a:pPr>
            <a:r>
              <a:rPr kumimoji="0" lang="zh-TW" altLang="en-US" sz="4000" b="1" kern="0" dirty="0" smtClean="0">
                <a:solidFill>
                  <a:srgbClr val="9CD5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羽智雲</a:t>
            </a:r>
          </a:p>
        </p:txBody>
      </p:sp>
    </p:spTree>
    <p:extLst>
      <p:ext uri="{BB962C8B-B14F-4D97-AF65-F5344CB8AC3E}">
        <p14:creationId xmlns:p14="http://schemas.microsoft.com/office/powerpoint/2010/main" val="4519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8254" y="228600"/>
            <a:ext cx="7483475" cy="77470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內容</a:t>
            </a:r>
            <a:endParaRPr lang="zh-TW" altLang="en-US" sz="54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08088" y="1773238"/>
            <a:ext cx="7632700" cy="3790950"/>
          </a:xfrm>
        </p:spPr>
        <p:txBody>
          <a:bodyPr lIns="92075" tIns="46038" rIns="92075" bIns="46038"/>
          <a:lstStyle/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1.	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真主透過啟示指引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人類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2.	《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的啟示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3. 《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的保存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4. 《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的內容及特色</a:t>
            </a:r>
          </a:p>
        </p:txBody>
      </p:sp>
      <p:pic>
        <p:nvPicPr>
          <p:cNvPr id="12292" name="Picture 4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9" y="1125538"/>
            <a:ext cx="46609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649538" y="6029325"/>
            <a:ext cx="72564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>
                <a:srgbClr val="444D26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2000" b="1" dirty="0" smtClean="0">
                <a:solidFill>
                  <a:prstClr val="black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Ahmad Von </a:t>
            </a:r>
            <a:r>
              <a:rPr lang="en-US" altLang="zh-TW" sz="2000" b="1" dirty="0" err="1" smtClean="0">
                <a:solidFill>
                  <a:prstClr val="black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Denffer</a:t>
            </a:r>
            <a:r>
              <a:rPr lang="en-US" altLang="zh-TW" sz="2000" b="1" dirty="0" smtClean="0">
                <a:solidFill>
                  <a:prstClr val="black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 , </a:t>
            </a:r>
            <a:r>
              <a:rPr lang="en-US" altLang="zh-TW" sz="20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Ulum</a:t>
            </a:r>
            <a:r>
              <a:rPr lang="en-US" altLang="zh-TW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 Al-Qur'an: An Introduction to the Sciences of the Qur'an</a:t>
            </a:r>
            <a:r>
              <a:rPr lang="en-US" altLang="zh-TW" sz="2000" b="1" dirty="0" smtClean="0">
                <a:solidFill>
                  <a:prstClr val="black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, 1996 . 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15928" y="6149976"/>
            <a:ext cx="165576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76250" indent="-4762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400" b="1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參考：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E3AE4-7765-4AE5-9FF4-D4988ED7B789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863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304800"/>
            <a:ext cx="5334000" cy="9144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真主指引人類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9906000" cy="4119562"/>
          </a:xfrm>
        </p:spPr>
        <p:txBody>
          <a:bodyPr lIns="90488" tIns="44450" rIns="90488" bIns="44450"/>
          <a:lstStyle/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真主創造萬物</a:t>
            </a:r>
          </a:p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真主啟導萬物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以一套完善律法，維持其運作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例：自然法則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自人類在地上出現以來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真主賜予人類一種特別的指引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曾對人祖亞當許諾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) (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古蘭 </a:t>
            </a:r>
            <a:r>
              <a:rPr lang="en-US" altLang="zh-TW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7:35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 )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  <a:hlinkClick r:id="rId4" action="ppaction://hlinksldjump"/>
            </a:endParaRPr>
          </a:p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指引由歷代使者傳達給人類，直至最後使者穆罕默德接受最後的啟示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古蘭 </a:t>
            </a:r>
            <a:r>
              <a:rPr lang="en-US" altLang="zh-TW" sz="3600" dirty="0" smtClean="0">
                <a:latin typeface="Times New Roman" pitchFamily="18" charset="0"/>
                <a:ea typeface="標楷體" pitchFamily="65" charset="-120"/>
                <a:hlinkClick r:id="rId5" action="ppaction://hlinksldjump"/>
              </a:rPr>
              <a:t>4:163-5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 )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  <a:hlinkClick r:id="rId4" action="ppaction://hlinksldjump"/>
            </a:endParaRPr>
          </a:p>
        </p:txBody>
      </p:sp>
      <p:pic>
        <p:nvPicPr>
          <p:cNvPr id="14340" name="Picture 5" descr="grape bound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143000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3CA86-C57D-454E-99C5-9AAAA82C61D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13219"/>
            <a:ext cx="280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真主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透過啟示指引人類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90825" y="279796"/>
            <a:ext cx="4324350" cy="593725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啟示的概念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3" y="2057400"/>
            <a:ext cx="7673975" cy="4083050"/>
          </a:xfrm>
        </p:spPr>
        <p:txBody>
          <a:bodyPr lIns="90488" tIns="44450" rIns="90488" bIns="44450"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dirty="0" smtClean="0">
                <a:latin typeface="標楷體" pitchFamily="65" charset="-120"/>
                <a:ea typeface="標楷體" pitchFamily="65" charset="-120"/>
              </a:rPr>
              <a:t>真主與人類的溝通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dirty="0" smtClean="0">
                <a:latin typeface="標楷體" pitchFamily="65" charset="-120"/>
                <a:ea typeface="標楷體" pitchFamily="65" charset="-120"/>
              </a:rPr>
              <a:t>↓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dirty="0" smtClean="0">
                <a:latin typeface="標楷體" pitchFamily="65" charset="-120"/>
                <a:ea typeface="標楷體" pitchFamily="65" charset="-120"/>
              </a:rPr>
              <a:t>真主指引人類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dirty="0" smtClean="0">
                <a:latin typeface="標楷體" pitchFamily="65" charset="-120"/>
                <a:ea typeface="標楷體" pitchFamily="65" charset="-120"/>
              </a:rPr>
              <a:t>↓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dirty="0" smtClean="0">
                <a:latin typeface="標楷體" pitchFamily="65" charset="-120"/>
                <a:ea typeface="標楷體" pitchFamily="65" charset="-120"/>
              </a:rPr>
              <a:t>使人成為成功的</a:t>
            </a:r>
            <a:r>
              <a:rPr lang="zh-TW" altLang="en-US" sz="37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代理者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古蘭 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hlinkClick r:id="rId3" action="ppaction://hlinksldjump"/>
              </a:rPr>
              <a:t>2:30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C557E-691B-444F-90CF-EC0B46BC224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143000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9615" y="49768"/>
            <a:ext cx="284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真主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透過啟示指引人類</a:t>
            </a:r>
            <a:endParaRPr lang="en-US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8" y="260350"/>
            <a:ext cx="9798685" cy="9144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及以前頒降的啟示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圓體" charset="-120"/>
                <a:ea typeface="華康特粗圓體" charset="-120"/>
              </a:rPr>
              <a:t> </a:t>
            </a:r>
            <a:endParaRPr lang="zh-TW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4890" y="1623971"/>
            <a:ext cx="9632950" cy="4695825"/>
          </a:xfrm>
        </p:spPr>
        <p:txBody>
          <a:bodyPr lIns="90488" tIns="44450" rIns="90488" bIns="44450"/>
          <a:lstStyle/>
          <a:p>
            <a:pPr marL="190500" lvl="1" indent="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易卜拉欣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Ibrahim/Abraham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 </a:t>
            </a: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冊籍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Suhuf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 </a:t>
            </a:r>
          </a:p>
          <a:p>
            <a:pPr marL="190500" lvl="1" indent="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穆薩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Musa/Moses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討拉特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Taurat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          </a:t>
            </a:r>
          </a:p>
          <a:p>
            <a:pPr marL="190500" lvl="1" indent="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達五德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Dawud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/David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宰甫爾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Zabur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	</a:t>
            </a:r>
          </a:p>
          <a:p>
            <a:pPr marL="190500" lvl="1" indent="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爾撒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Isa/Jesus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引支勒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Injil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  		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hlinkClick r:id="rId3" action="ppaction://hlinksldjump"/>
            </a:endParaRPr>
          </a:p>
          <a:p>
            <a:pPr marL="190500" lvl="1" indent="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Muhammad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Qur’an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10387-8E27-47C0-878A-EAFD3673EB3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6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8" y="1163105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54890" y="23554"/>
            <a:ext cx="284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真主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透過啟示指引人類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05995" y="1623965"/>
            <a:ext cx="6934200" cy="430136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四十歲那一年，九月的一個晚上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希拉山洞首次接到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啟示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他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非常驚慌，奔回家中，告訴妻子卡地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澤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其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妻帶他見雙目失明的基督教長者渥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賴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渥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賴認為他遇見的是傳啟示的哲布拉依天使，並預言穆聖將受族人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迫害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啟示中斷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接獲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第二次啟示，受命開始宣教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E88BF-33F8-4A7E-85A8-D4C0EA742481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444D26"/>
              </a:solidFill>
            </a:endParaRPr>
          </a:p>
        </p:txBody>
      </p:sp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39" y="1417851"/>
            <a:ext cx="2819400" cy="388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33" y="5334000"/>
            <a:ext cx="210978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52400" y="249449"/>
            <a:ext cx="956282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啟示的開始 </a:t>
            </a:r>
            <a:endParaRPr lang="zh-TW" altLang="en-US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明體" pitchFamily="49" charset="-120"/>
              <a:ea typeface="華康中明體" pitchFamily="49" charset="-120"/>
            </a:endParaRPr>
          </a:p>
        </p:txBody>
      </p:sp>
      <p:pic>
        <p:nvPicPr>
          <p:cNvPr id="8" name="Picture 6" descr="grape bound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8" y="1163105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1210" y="580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8113" y="1662370"/>
            <a:ext cx="9339262" cy="4646612"/>
          </a:xfrm>
        </p:spPr>
        <p:txBody>
          <a:bodyPr lIns="90488" tIns="44450" rIns="90488" bIns="44450"/>
          <a:lstStyle/>
          <a:p>
            <a:pPr marL="663575" indent="-663575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zh-TW" altLang="en-US" sz="3900" dirty="0" smtClean="0">
                <a:latin typeface="標楷體" pitchFamily="65" charset="-120"/>
                <a:ea typeface="標楷體" pitchFamily="65" charset="-120"/>
              </a:rPr>
              <a:t>名詞，意思是閱讀，誦讀。</a:t>
            </a:r>
          </a:p>
          <a:p>
            <a:pPr marL="663575" indent="-663575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zh-TW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《</a:t>
            </a:r>
            <a:r>
              <a:rPr lang="zh-TW" altLang="en-US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古蘭經</a:t>
            </a:r>
            <a:r>
              <a:rPr lang="en-US" altLang="zh-TW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》</a:t>
            </a:r>
            <a:r>
              <a:rPr lang="zh-TW" altLang="en-US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可被解釋為</a:t>
            </a:r>
            <a:r>
              <a:rPr lang="en-US" altLang="zh-TW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:</a:t>
            </a:r>
          </a:p>
          <a:p>
            <a:pPr marL="630238" lvl="1" indent="-28575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真主安拉的說話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  <a:sym typeface="Monotype Sorts" pitchFamily="2" charset="2"/>
            </a:endParaRPr>
          </a:p>
          <a:p>
            <a:pPr marL="630238" lvl="1" indent="-28575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通過哲布拉依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天使傳達給穆罕默德聖人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595313" indent="-5715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zh-TW" altLang="en-US" sz="3900" dirty="0" smtClean="0">
                <a:latin typeface="標楷體" pitchFamily="65" charset="-120"/>
                <a:ea typeface="標楷體" pitchFamily="65" charset="-120"/>
              </a:rPr>
              <a:t>為何</a:t>
            </a:r>
            <a:r>
              <a:rPr lang="zh-TW" altLang="en-US" sz="3900" dirty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真</a:t>
            </a:r>
            <a:r>
              <a:rPr lang="zh-TW" altLang="en-US" sz="3900" dirty="0" smtClean="0">
                <a:latin typeface="標楷體" pitchFamily="65" charset="-120"/>
                <a:ea typeface="標楷體" pitchFamily="65" charset="-120"/>
              </a:rPr>
              <a:t>主不直接向</a:t>
            </a:r>
            <a:r>
              <a:rPr lang="zh-TW" altLang="en-US" sz="3900" dirty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3900" dirty="0" smtClean="0">
                <a:latin typeface="標楷體" pitchFamily="65" charset="-120"/>
                <a:ea typeface="標楷體" pitchFamily="65" charset="-120"/>
              </a:rPr>
              <a:t>傳啟示</a:t>
            </a:r>
            <a:r>
              <a:rPr lang="en-US" altLang="zh-TW" sz="39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marL="595313" indent="-5715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zh-TW" altLang="en-US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無人能模仿的</a:t>
            </a:r>
            <a:endParaRPr lang="en-US" altLang="zh-TW" sz="3900" dirty="0" smtClean="0">
              <a:latin typeface="標楷體" pitchFamily="65" charset="-120"/>
              <a:ea typeface="標楷體" pitchFamily="65" charset="-120"/>
              <a:sym typeface="Monotype Sorts" pitchFamily="2" charset="2"/>
            </a:endParaRPr>
          </a:p>
          <a:p>
            <a:pPr marL="595313" indent="-5715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zh-TW" altLang="en-US" sz="39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受真主所保護的</a:t>
            </a:r>
            <a:endParaRPr lang="zh-TW" altLang="en-US" sz="39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2" name="AutoShape 1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84180" y="4135632"/>
            <a:ext cx="503237" cy="398463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27653" name="AutoShape 1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951416" y="4870912"/>
            <a:ext cx="504825" cy="398462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1571E-4ED9-4D82-A2B7-FF1EDF708C06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10" name="Action Button: Forward or Next 9">
            <a:hlinkClick r:id="rId5" action="ppaction://hlinksldjump" highlightClick="1"/>
          </p:cNvPr>
          <p:cNvSpPr/>
          <p:nvPr/>
        </p:nvSpPr>
        <p:spPr>
          <a:xfrm>
            <a:off x="4953000" y="5469722"/>
            <a:ext cx="503238" cy="431800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656" name="Rectangle 2"/>
          <p:cNvSpPr txBox="1">
            <a:spLocks noChangeArrowheads="1"/>
          </p:cNvSpPr>
          <p:nvPr/>
        </p:nvSpPr>
        <p:spPr bwMode="auto">
          <a:xfrm>
            <a:off x="128588" y="260350"/>
            <a:ext cx="948375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en-US" altLang="zh-TW" sz="4800" b="1" dirty="0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ar-SA" altLang="zh-TW" sz="4800" b="1" dirty="0">
                <a:solidFill>
                  <a:schemeClr val="tx2"/>
                </a:solidFill>
                <a:latin typeface="ana"/>
                <a:ea typeface="微軟正黑體" pitchFamily="34" charset="-120"/>
                <a:cs typeface="Simplified Arabic" pitchFamily="18" charset="-78"/>
              </a:rPr>
              <a:t>الْقُرْآن</a:t>
            </a:r>
            <a:r>
              <a:rPr lang="en-US" altLang="zh-TW" sz="4800" b="1" dirty="0">
                <a:solidFill>
                  <a:schemeClr val="tx2"/>
                </a:solidFill>
                <a:latin typeface="ana"/>
                <a:cs typeface="Simplified Arabic" pitchFamily="18" charset="-78"/>
              </a:rPr>
              <a:t> )</a:t>
            </a:r>
            <a:r>
              <a:rPr lang="en-US" altLang="zh-TW" sz="4800" b="1" dirty="0">
                <a:solidFill>
                  <a:srgbClr val="000000"/>
                </a:solidFill>
                <a:latin typeface="ana"/>
                <a:cs typeface="Simplified Arabic" pitchFamily="18" charset="-78"/>
              </a:rPr>
              <a:t> </a:t>
            </a:r>
            <a:r>
              <a:rPr lang="en-US" altLang="zh-TW" sz="4800" b="1" dirty="0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 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39" y="110014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rape bound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8" y="1163105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0" y="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5927" y="260350"/>
            <a:ext cx="9109075" cy="99060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分段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降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示的智慧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1066" y="1892800"/>
            <a:ext cx="8143875" cy="4525962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加強穆聖的信心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接受啟示是一件十分艱辛的經歷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使人能續漸接受及實踐真主的律法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使信徒更易於明白，實踐及背誦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8285" y="0"/>
            <a:ext cx="908050" cy="381000"/>
          </a:xfrm>
        </p:spPr>
        <p:txBody>
          <a:bodyPr/>
          <a:lstStyle/>
          <a:p>
            <a:pPr>
              <a:defRPr/>
            </a:pPr>
            <a:fld id="{E34A3FE4-9C37-4806-9F99-DDD35756C0E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7" descr="grape bound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219200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48826" y1="35865" x2="48826" y2="35865"/>
                        <a14:backgroundMark x1="8920" y1="50633" x2="8920" y2="50633"/>
                        <a14:backgroundMark x1="76056" y1="2954" x2="76056" y2="2954"/>
                        <a14:backgroundMark x1="98592" y1="16034" x2="98592" y2="16034"/>
                        <a14:backgroundMark x1="84507" y1="1266" x2="84507" y2="1266"/>
                        <a14:backgroundMark x1="90141" y1="50211" x2="90141" y2="50211"/>
                        <a14:backgroundMark x1="63380" y1="52321" x2="63380" y2="52321"/>
                        <a14:backgroundMark x1="37559" y1="98734" x2="37559" y2="98734"/>
                        <a14:backgroundMark x1="9390" y1="81013" x2="9390" y2="81013"/>
                        <a14:backgroundMark x1="2347" y1="71730" x2="2347" y2="71730"/>
                        <a14:backgroundMark x1="22066" y1="89873" x2="22066" y2="89873"/>
                        <a14:backgroundMark x1="6573" y1="97890" x2="6573" y2="97890"/>
                        <a14:backgroundMark x1="55869" y1="91983" x2="55869" y2="91983"/>
                        <a14:backgroundMark x1="57277" y1="79747" x2="57277" y2="79747"/>
                        <a14:backgroundMark x1="22066" y1="46835" x2="22066" y2="46835"/>
                        <a14:backgroundMark x1="50235" y1="41772" x2="50235" y2="41772"/>
                        <a14:backgroundMark x1="67606" y1="13502" x2="67606" y2="13502"/>
                        <a14:backgroundMark x1="98122" y1="844" x2="99061" y2="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23" y="130115"/>
            <a:ext cx="1273543" cy="141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76200"/>
            <a:ext cx="7816850" cy="9144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啟示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降臨的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形式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圓體" charset="-120"/>
                <a:ea typeface="華康特粗圓體" charset="-120"/>
              </a:rPr>
              <a:t> </a:t>
            </a:r>
            <a:endParaRPr lang="zh-TW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2" y="1219200"/>
            <a:ext cx="9417051" cy="480060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信士之母阿伊莎傳述：哈里斯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·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本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·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希沙姆曾問使者道：“先知啊！啟示是如何降於你的？”先知回答說：“</a:t>
            </a:r>
            <a:r>
              <a:rPr lang="zh-TW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啟示降臨的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（狀態是多樣的）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有時如鈴聲，對我來說，這是難度最大的。待我記住被啟示於我的後，它就中斷了。有時，天使化作人形對我講話，這樣我便牢記他所說的話。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”阿伊莎說：“我曾見啟示在嚴寒之日降臨于使者，當啟示結束時，使者額頭上汗水流淌不已。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”</a:t>
            </a:r>
            <a:endParaRPr lang="zh-TW" altLang="en-US" sz="3600" baseline="40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944941" y="6092831"/>
            <a:ext cx="562012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spcBef>
                <a:spcPct val="7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布哈理聖訓實錄中文譯本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段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13E9E-5748-4AE5-B6CD-A8117FFD923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7" descr="grape bound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87" y="914400"/>
            <a:ext cx="4660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0" y="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76200"/>
            <a:ext cx="7816850" cy="9144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若古蘭經不是啟示</a:t>
            </a:r>
            <a:endParaRPr lang="zh-TW" alt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13E9E-5748-4AE5-B6CD-A8117FFD923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7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87" y="914400"/>
            <a:ext cx="4660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6" b="100000" l="2817" r="98592">
                        <a14:foregroundMark x1="53052" y1="10549" x2="53052" y2="10549"/>
                        <a14:foregroundMark x1="35211" y1="16878" x2="35211" y2="16878"/>
                        <a14:foregroundMark x1="21596" y1="57806" x2="21596" y2="57806"/>
                        <a14:foregroundMark x1="37089" y1="68354" x2="37089" y2="68354"/>
                        <a14:foregroundMark x1="28169" y1="72574" x2="28169" y2="72574"/>
                        <a14:foregroundMark x1="33803" y1="86498" x2="33803" y2="86498"/>
                        <a14:foregroundMark x1="83099" y1="19409" x2="83099" y2="19409"/>
                        <a14:foregroundMark x1="66667" y1="10970" x2="66667" y2="10970"/>
                        <a14:foregroundMark x1="93427" y1="56540" x2="93427" y2="56540"/>
                        <a14:foregroundMark x1="74648" y1="78481" x2="74648" y2="78481"/>
                        <a14:foregroundMark x1="61033" y1="90717" x2="61033" y2="90717"/>
                        <a14:foregroundMark x1="52582" y1="91139" x2="52582" y2="91139"/>
                        <a14:foregroundMark x1="68075" y1="81435" x2="68075" y2="81435"/>
                        <a14:foregroundMark x1="63850" y1="86076" x2="63850" y2="86076"/>
                        <a14:foregroundMark x1="58216" y1="75949" x2="58216" y2="75949"/>
                        <a14:foregroundMark x1="49765" y1="83544" x2="49765" y2="83544"/>
                        <a14:foregroundMark x1="46479" y1="81013" x2="46479" y2="81013"/>
                        <a14:foregroundMark x1="32394" y1="73840" x2="32394" y2="73840"/>
                        <a14:foregroundMark x1="24413" y1="64557" x2="24413" y2="64557"/>
                        <a14:foregroundMark x1="50704" y1="40928" x2="50704" y2="40928"/>
                        <a14:foregroundMark x1="48826" y1="32489" x2="48826" y2="32489"/>
                        <a14:foregroundMark x1="46009" y1="31224" x2="46009" y2="31224"/>
                        <a14:foregroundMark x1="43662" y1="28692" x2="43662" y2="28692"/>
                        <a14:foregroundMark x1="43192" y1="16456" x2="43192" y2="16456"/>
                        <a14:foregroundMark x1="69953" y1="37975" x2="69953" y2="37975"/>
                        <a14:foregroundMark x1="71831" y1="31646" x2="71831" y2="31646"/>
                        <a14:foregroundMark x1="74648" y1="39241" x2="74648" y2="39241"/>
                        <a14:foregroundMark x1="63380" y1="44304" x2="63380" y2="44304"/>
                        <a14:foregroundMark x1="76526" y1="31646" x2="75117" y2="32489"/>
                        <a14:foregroundMark x1="40845" y1="42194" x2="40845" y2="42194"/>
                        <a14:foregroundMark x1="39437" y1="37553" x2="39437" y2="37553"/>
                        <a14:foregroundMark x1="39906" y1="45992" x2="39906" y2="45992"/>
                        <a14:foregroundMark x1="46479" y1="46835" x2="46479" y2="46835"/>
                        <a14:foregroundMark x1="51643" y1="30802" x2="51643" y2="30802"/>
                        <a14:foregroundMark x1="37089" y1="37131" x2="37089" y2="37131"/>
                        <a14:foregroundMark x1="30047" y1="43038" x2="30047" y2="43038"/>
                        <a14:foregroundMark x1="37089" y1="55696" x2="37089" y2="55696"/>
                        <a14:foregroundMark x1="53052" y1="55696" x2="53052" y2="55696"/>
                        <a14:foregroundMark x1="59155" y1="57806" x2="59155" y2="57806"/>
                        <a14:foregroundMark x1="67136" y1="21097" x2="67136" y2="21097"/>
                        <a14:foregroundMark x1="28169" y1="35021" x2="28169" y2="35021"/>
                        <a14:foregroundMark x1="22535" y1="32489" x2="22535" y2="32489"/>
                        <a14:foregroundMark x1="16432" y1="28270" x2="16432" y2="28270"/>
                        <a14:foregroundMark x1="13146" y1="22785" x2="13146" y2="22785"/>
                        <a14:foregroundMark x1="6103" y1="16878" x2="6103" y2="16878"/>
                        <a14:foregroundMark x1="12207" y1="12236" x2="12207" y2="12236"/>
                        <a14:foregroundMark x1="16901" y1="15190" x2="16901" y2="15190"/>
                        <a14:foregroundMark x1="25352" y1="15612" x2="25352" y2="15612"/>
                        <a14:foregroundMark x1="25352" y1="11392" x2="25352" y2="11392"/>
                        <a14:foregroundMark x1="30986" y1="9705" x2="30986" y2="9705"/>
                        <a14:foregroundMark x1="39437" y1="77637" x2="39437" y2="77637"/>
                        <a14:foregroundMark x1="42254" y1="91983" x2="42254" y2="91983"/>
                        <a14:foregroundMark x1="55869" y1="90717" x2="55869" y2="90717"/>
                        <a14:foregroundMark x1="58685" y1="81435" x2="58685" y2="81435"/>
                        <a14:foregroundMark x1="53052" y1="72996" x2="53052" y2="72996"/>
                        <a14:foregroundMark x1="67136" y1="65823" x2="67136" y2="65823"/>
                        <a14:foregroundMark x1="71362" y1="62869" x2="70892" y2="62869"/>
                        <a14:foregroundMark x1="62911" y1="71308" x2="62911" y2="71308"/>
                        <a14:foregroundMark x1="65728" y1="68776" x2="65728" y2="68776"/>
                        <a14:foregroundMark x1="63850" y1="68354" x2="63850" y2="68354"/>
                        <a14:foregroundMark x1="47418" y1="67089" x2="47418" y2="67089"/>
                        <a14:foregroundMark x1="53052" y1="71308" x2="53052" y2="71308"/>
                        <a14:foregroundMark x1="61502" y1="71308" x2="61502" y2="71308"/>
                        <a14:foregroundMark x1="61502" y1="71308" x2="61502" y2="72574"/>
                        <a14:foregroundMark x1="60563" y1="75527" x2="60563" y2="75527"/>
                        <a14:foregroundMark x1="61502" y1="76793" x2="61502" y2="76793"/>
                        <a14:foregroundMark x1="61502" y1="77637" x2="61502" y2="77637"/>
                        <a14:foregroundMark x1="61033" y1="68776" x2="61033" y2="68776"/>
                        <a14:foregroundMark x1="59155" y1="69620" x2="59155" y2="69620"/>
                        <a14:foregroundMark x1="57746" y1="69620" x2="57746" y2="69620"/>
                        <a14:foregroundMark x1="57277" y1="70886" x2="57277" y2="70886"/>
                        <a14:foregroundMark x1="47887" y1="70042" x2="47887" y2="70042"/>
                        <a14:foregroundMark x1="50235" y1="71730" x2="50235" y2="71730"/>
                        <a14:foregroundMark x1="50704" y1="72574" x2="50704" y2="72574"/>
                        <a14:foregroundMark x1="50704" y1="73418" x2="50704" y2="73418"/>
                        <a14:foregroundMark x1="52582" y1="75527" x2="52582" y2="75527"/>
                        <a14:foregroundMark x1="52582" y1="75949" x2="53052" y2="76793"/>
                        <a14:foregroundMark x1="53521" y1="78481" x2="53521" y2="78481"/>
                        <a14:foregroundMark x1="53521" y1="79325" x2="53521" y2="79325"/>
                        <a14:foregroundMark x1="53521" y1="80591" x2="53521" y2="80591"/>
                        <a14:foregroundMark x1="53521" y1="82278" x2="53521" y2="82278"/>
                        <a14:foregroundMark x1="55869" y1="84388" x2="55869" y2="84388"/>
                        <a14:foregroundMark x1="55869" y1="84388" x2="55869" y2="84388"/>
                        <a14:foregroundMark x1="57746" y1="85232" x2="58685" y2="85232"/>
                        <a14:foregroundMark x1="59624" y1="84388" x2="59624" y2="83122"/>
                        <a14:foregroundMark x1="62441" y1="78481" x2="62441" y2="78481"/>
                        <a14:foregroundMark x1="63380" y1="75105" x2="63380" y2="75105"/>
                        <a14:foregroundMark x1="64789" y1="72152" x2="64789" y2="72152"/>
                        <a14:foregroundMark x1="65258" y1="72152" x2="65258" y2="72152"/>
                        <a14:foregroundMark x1="65258" y1="72152" x2="66667" y2="74684"/>
                        <a14:foregroundMark x1="66667" y1="74684" x2="66667" y2="76371"/>
                        <a14:foregroundMark x1="66667" y1="77637" x2="66667" y2="78481"/>
                        <a14:foregroundMark x1="61972" y1="87342" x2="61972" y2="87342"/>
                        <a14:foregroundMark x1="60563" y1="88608" x2="60563" y2="88608"/>
                        <a14:foregroundMark x1="53521" y1="85654" x2="53521" y2="85654"/>
                        <a14:foregroundMark x1="56338" y1="75527" x2="56808" y2="74262"/>
                        <a14:foregroundMark x1="19718" y1="46835" x2="19718" y2="46835"/>
                        <a14:foregroundMark x1="27230" y1="5063" x2="27230" y2="5063"/>
                        <a14:foregroundMark x1="26761" y1="16034" x2="26761" y2="16034"/>
                        <a14:backgroundMark x1="11268" y1="17300" x2="11268" y2="17300"/>
                        <a14:backgroundMark x1="6573" y1="7173" x2="6573" y2="7173"/>
                        <a14:backgroundMark x1="27230" y1="8017" x2="27230" y2="8017"/>
                        <a14:backgroundMark x1="35211" y1="5907" x2="35211" y2="5907"/>
                        <a14:backgroundMark x1="23005" y1="2110" x2="23005" y2="2110"/>
                        <a14:backgroundMark x1="30047" y1="2110" x2="30047" y2="2110"/>
                        <a14:backgroundMark x1="50704" y1="6751" x2="50704" y2="6751"/>
                        <a14:backgroundMark x1="83568" y1="8439" x2="83568" y2="8439"/>
                        <a14:backgroundMark x1="93897" y1="22363" x2="93897" y2="22363"/>
                        <a14:backgroundMark x1="94836" y1="31646" x2="94836" y2="31646"/>
                        <a14:backgroundMark x1="97183" y1="53165" x2="97183" y2="53165"/>
                        <a14:backgroundMark x1="88732" y1="75527" x2="88732" y2="75527"/>
                        <a14:backgroundMark x1="70423" y1="82700" x2="70423" y2="82700"/>
                        <a14:backgroundMark x1="86854" y1="94937" x2="86854" y2="94937"/>
                        <a14:backgroundMark x1="72300" y1="94515" x2="72300" y2="94515"/>
                        <a14:backgroundMark x1="64789" y1="96203" x2="64789" y2="96203"/>
                        <a14:backgroundMark x1="46479" y1="87764" x2="46479" y2="87764"/>
                        <a14:backgroundMark x1="32394" y1="77215" x2="32394" y2="77215"/>
                        <a14:backgroundMark x1="35211" y1="79747" x2="35211" y2="79747"/>
                        <a14:backgroundMark x1="42723" y1="81435" x2="42723" y2="81435"/>
                        <a14:backgroundMark x1="40376" y1="86076" x2="40376" y2="86076"/>
                        <a14:backgroundMark x1="36150" y1="84388" x2="36150" y2="84388"/>
                        <a14:backgroundMark x1="22066" y1="71730" x2="22066" y2="71730"/>
                        <a14:backgroundMark x1="25822" y1="83966" x2="25822" y2="83966"/>
                        <a14:backgroundMark x1="36150" y1="96203" x2="36150" y2="96203"/>
                        <a14:backgroundMark x1="56338" y1="97046" x2="56338" y2="97046"/>
                        <a14:backgroundMark x1="20657" y1="63713" x2="20657" y2="63713"/>
                        <a14:backgroundMark x1="15493" y1="43038" x2="15493" y2="43038"/>
                        <a14:backgroundMark x1="6573" y1="29114" x2="6573" y2="29114"/>
                        <a14:backgroundMark x1="7981" y1="24051" x2="7981" y2="24051"/>
                        <a14:backgroundMark x1="18779" y1="23629" x2="18779" y2="23629"/>
                        <a14:backgroundMark x1="23474" y1="20675" x2="23474" y2="20675"/>
                        <a14:backgroundMark x1="21127" y1="13502" x2="21127" y2="13502"/>
                        <a14:backgroundMark x1="14085" y1="6329" x2="14085" y2="6329"/>
                        <a14:backgroundMark x1="10329" y1="78059" x2="10798" y2="80169"/>
                        <a14:backgroundMark x1="24883" y1="95359" x2="22066" y2="9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88" y="71275"/>
            <a:ext cx="1655365" cy="184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90048" y="1278326"/>
            <a:ext cx="79884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穆聖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偽造</a:t>
            </a:r>
            <a:endParaRPr lang="en-US" altLang="zh-TW" sz="32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受</a:t>
            </a: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至親的信任</a:t>
            </a:r>
            <a:endParaRPr lang="en-US" altLang="zh-TW" sz="27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古蘭經向全人類</a:t>
            </a: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挑戰</a:t>
            </a:r>
            <a:endParaRPr lang="en-US" altLang="zh-TW" sz="27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古蘭經糾正穆聖的</a:t>
            </a: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行為</a:t>
            </a:r>
            <a:endParaRPr lang="en-US" altLang="zh-TW" sz="27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古蘭經預言敵人的結局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穆聖患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精神病</a:t>
            </a:r>
            <a:endParaRPr lang="en-US" altLang="zh-TW" sz="32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學者推崇為最偉大，最</a:t>
            </a: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成功</a:t>
            </a:r>
            <a:endParaRPr lang="en-US" altLang="zh-TW" sz="27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打敗當代兩大超級強國，波斯及</a:t>
            </a: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拜占庭</a:t>
            </a:r>
            <a:endParaRPr lang="en-US" altLang="zh-TW" sz="27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開創</a:t>
            </a:r>
            <a:r>
              <a:rPr lang="zh-TW" altLang="en-US" sz="27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的伊斯蘭文明領導世界近八個</a:t>
            </a:r>
            <a:r>
              <a:rPr lang="zh-TW" altLang="en-US" sz="27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世紀</a:t>
            </a:r>
            <a:endParaRPr lang="en-US" altLang="zh-TW" sz="27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穆聖着魔</a:t>
            </a:r>
            <a:endParaRPr lang="en-US" sz="32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Action Button: Forward or Next 9">
            <a:hlinkClick r:id="rId6" action="ppaction://hlinksldjump" highlightClick="1"/>
          </p:cNvPr>
          <p:cNvSpPr/>
          <p:nvPr/>
        </p:nvSpPr>
        <p:spPr>
          <a:xfrm>
            <a:off x="5567481" y="3016834"/>
            <a:ext cx="503238" cy="392545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Action Button: Forward or Next 9">
            <a:hlinkClick r:id="rId7" action="ppaction://hlinksldjump" highlightClick="1"/>
          </p:cNvPr>
          <p:cNvSpPr/>
          <p:nvPr/>
        </p:nvSpPr>
        <p:spPr>
          <a:xfrm>
            <a:off x="5567481" y="3511149"/>
            <a:ext cx="503238" cy="431800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Action Button: Forward or Next 9">
            <a:hlinkClick r:id="rId8" action="ppaction://hlinksldjump" highlightClick="1"/>
          </p:cNvPr>
          <p:cNvSpPr/>
          <p:nvPr/>
        </p:nvSpPr>
        <p:spPr>
          <a:xfrm>
            <a:off x="3224777" y="6078945"/>
            <a:ext cx="503238" cy="431800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0" y="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327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4" y="457206"/>
            <a:ext cx="8391525" cy="708025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啟示的次序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09135" y="1931205"/>
            <a:ext cx="8160440" cy="3935412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 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 96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1-3  (96:1-5)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2. 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 74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1-7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3. 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 1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1-7 / 73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1-5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4. 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》111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章、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章、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章、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92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章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5. 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》5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3 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最後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819650" y="3317875"/>
            <a:ext cx="7604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892800" y="3317875"/>
            <a:ext cx="7604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latin typeface="華康中明體" pitchFamily="49" charset="-120"/>
              <a:ea typeface="華康中明體" pitchFamily="49" charset="-120"/>
            </a:endParaRPr>
          </a:p>
        </p:txBody>
      </p:sp>
      <p:pic>
        <p:nvPicPr>
          <p:cNvPr id="31750" name="Picture 7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219200"/>
            <a:ext cx="4660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08199-B878-4D65-B3B1-FB975804C73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0" y="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dot_clear_30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31" y="2620963"/>
            <a:ext cx="3095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742950" y="1600207"/>
            <a:ext cx="84201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0" lang="zh-TW" alt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如何知道</a:t>
            </a:r>
            <a:r>
              <a:rPr kumimoji="0" lang="en-US" altLang="zh-TW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kumimoji="0" lang="en-US" altLang="zh-TW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zh-TW" altLang="en-US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是上主的啓示呢？</a:t>
            </a:r>
          </a:p>
        </p:txBody>
      </p:sp>
    </p:spTree>
    <p:extLst>
      <p:ext uri="{BB962C8B-B14F-4D97-AF65-F5344CB8AC3E}">
        <p14:creationId xmlns:p14="http://schemas.microsoft.com/office/powerpoint/2010/main" val="99878251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6" y="3048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最後一段啟示</a:t>
            </a:r>
          </a:p>
        </p:txBody>
      </p:sp>
      <p:pic>
        <p:nvPicPr>
          <p:cNvPr id="32771" name="Picture 6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9" y="1143006"/>
            <a:ext cx="46609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348585" y="1752605"/>
            <a:ext cx="7262813" cy="37099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800" b="1" dirty="0" smtClean="0">
              <a:latin typeface="標楷體" pitchFamily="65" charset="-120"/>
              <a:ea typeface="標楷體" pitchFamily="65" charset="-120"/>
            </a:endParaRPr>
          </a:p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800" b="1" dirty="0">
              <a:latin typeface="標楷體" pitchFamily="65" charset="-120"/>
              <a:ea typeface="標楷體" pitchFamily="65" charset="-120"/>
            </a:endParaRPr>
          </a:p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800" b="1" dirty="0" smtClean="0">
              <a:latin typeface="標楷體" pitchFamily="65" charset="-120"/>
              <a:ea typeface="標楷體" pitchFamily="65" charset="-120"/>
            </a:endParaRPr>
          </a:p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今天，我已為你們成全你們的宗教，我已完成我所賜你們的恩典，我已選擇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伊斯蘭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做你們的宗教。」       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3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7A182-0DC7-4438-B5F2-9C4C7DB421A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05600" y="6005955"/>
            <a:ext cx="2672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40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zh-TW" altLang="en-US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5</a:t>
            </a:r>
            <a:r>
              <a:rPr lang="zh-TW" altLang="en-US" sz="2800" dirty="0" smtClean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dirty="0" smtClean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3</a:t>
            </a:r>
            <a:r>
              <a:rPr lang="en-US" altLang="zh-TW" sz="4000" dirty="0" smtClean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  <a:endParaRPr lang="en-US" altLang="zh-TW" sz="4000" dirty="0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3"/>
            <a:ext cx="24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的啟示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6" y="228600"/>
            <a:ext cx="8613775" cy="8905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3050" y="2133600"/>
            <a:ext cx="9188450" cy="3810000"/>
          </a:xfrm>
        </p:spPr>
        <p:txBody>
          <a:bodyPr lIns="90488" tIns="44450" rIns="90488" bIns="44450"/>
          <a:lstStyle/>
          <a:p>
            <a:pPr marL="1616075" lvl="1" indent="-666750" eaLnBrk="1" hangingPunct="1">
              <a:lnSpc>
                <a:spcPct val="120000"/>
              </a:lnSpc>
              <a:spcBef>
                <a:spcPts val="400"/>
              </a:spcBef>
              <a:buFont typeface="Wingdings" pitchFamily="2" charset="2"/>
              <a:buChar char="v"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穆聖每接受啟示後，牢記於心</a:t>
            </a:r>
          </a:p>
          <a:p>
            <a:pPr marL="1616075" lvl="1" indent="-666750" eaLnBrk="1" hangingPunct="1">
              <a:lnSpc>
                <a:spcPct val="120000"/>
              </a:lnSpc>
              <a:spcBef>
                <a:spcPts val="400"/>
              </a:spcBef>
              <a:buFont typeface="Wingdings" pitchFamily="2" charset="2"/>
              <a:buChar char="v"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穆聖公開朗誦，命聖門弟子牢記</a:t>
            </a:r>
          </a:p>
          <a:p>
            <a:pPr marL="1616075" lvl="1" indent="-666750" eaLnBrk="1" hangingPunct="1">
              <a:lnSpc>
                <a:spcPct val="120000"/>
              </a:lnSpc>
              <a:spcBef>
                <a:spcPts val="400"/>
              </a:spcBef>
              <a:buFont typeface="Wingdings" pitchFamily="2" charset="2"/>
              <a:buChar char="v"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穆聖鼓勵人記憶、背誦，並喜愛聽人朗誦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1616075" lvl="1" indent="-666750" eaLnBrk="1" hangingPunct="1">
              <a:lnSpc>
                <a:spcPct val="120000"/>
              </a:lnSpc>
              <a:spcBef>
                <a:spcPts val="400"/>
              </a:spcBef>
              <a:buFont typeface="Wingdings" pitchFamily="2" charset="2"/>
              <a:buChar char="v"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每天禮拜時背誦部份章節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609603" y="1447800"/>
            <a:ext cx="37753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40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0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記憶</a:t>
            </a:r>
            <a:r>
              <a:rPr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背誦</a:t>
            </a:r>
            <a:r>
              <a:rPr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﹞</a:t>
            </a:r>
          </a:p>
        </p:txBody>
      </p:sp>
      <p:pic>
        <p:nvPicPr>
          <p:cNvPr id="34821" name="Picture 6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28" y="1143000"/>
            <a:ext cx="4660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7743D-1B32-45D2-B450-7918D3DA06D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9" b="96450" l="20539" r="75084">
                        <a14:backgroundMark x1="31987" y1="17751" x2="31987" y2="17751"/>
                        <a14:backgroundMark x1="69360" y1="11243" x2="69360" y2="11243"/>
                        <a14:backgroundMark x1="64646" y1="62722" x2="64646" y2="62722"/>
                        <a14:backgroundMark x1="68687" y1="75740" x2="68687" y2="75740"/>
                        <a14:backgroundMark x1="59596" y1="82840" x2="58923" y2="84615"/>
                        <a14:backgroundMark x1="53872" y1="95266" x2="53199" y2="95266"/>
                        <a14:backgroundMark x1="45118" y1="72781" x2="45118" y2="72781"/>
                        <a14:backgroundMark x1="47811" y1="87574" x2="47811" y2="87574"/>
                        <a14:backgroundMark x1="39394" y1="73373" x2="39394" y2="73373"/>
                        <a14:backgroundMark x1="35354" y1="61538" x2="35354" y2="61538"/>
                        <a14:backgroundMark x1="33333" y1="49704" x2="33333" y2="49704"/>
                        <a14:backgroundMark x1="35690" y1="34911" x2="35690" y2="34911"/>
                        <a14:backgroundMark x1="40067" y1="14201" x2="40067" y2="14201"/>
                        <a14:backgroundMark x1="57576" y1="8284" x2="57576" y2="8284"/>
                        <a14:backgroundMark x1="34343" y1="55030" x2="35017" y2="5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85" y="-11812"/>
            <a:ext cx="4728494" cy="26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古蘭經朗誦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Bakaraq_Mashary(0-1_03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1180" y="126170"/>
            <a:ext cx="2389644" cy="1344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759505" y="1777585"/>
            <a:ext cx="36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（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古蘭經  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2:1-5 </a:t>
            </a:r>
            <a:r>
              <a:rPr lang="zh-TW" altLang="en-US" sz="3200" dirty="0"/>
              <a:t>）</a:t>
            </a:r>
            <a:endParaRPr 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648700" y="536647"/>
            <a:ext cx="460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Sheikh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Mashary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Al-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Afasy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3864" y="2776115"/>
            <a:ext cx="531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艾列弗，倆目，米目。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3864" y="3429000"/>
            <a:ext cx="7101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這部經，其中毫無可疑，是敬畏者的嚮導。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3864" y="4164713"/>
            <a:ext cx="8774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他們確信幽玄，謹守拜功，並分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捨我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所給與他們的。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3864" y="4925314"/>
            <a:ext cx="8582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他們確信降示你的經典，和在你以前降示的經典，並且篤信後世。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3864" y="6002135"/>
            <a:ext cx="9101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這等人，是遵守他們的主的正道的；這等人，確是成功的。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80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" y="854687"/>
            <a:ext cx="8197079" cy="523442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0780" y="75293"/>
            <a:ext cx="3187615" cy="990600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古蘭經朗誦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Bakaraq_Mashary(0-1_03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7069" y="104558"/>
            <a:ext cx="2061069" cy="115935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048594" y="284832"/>
            <a:ext cx="36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</a:rPr>
              <a:t>（ </a:t>
            </a:r>
            <a:r>
              <a:rPr lang="zh-TW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古蘭經  </a:t>
            </a:r>
            <a:r>
              <a:rPr lang="en-US" altLang="zh-TW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2:1-5 </a:t>
            </a:r>
            <a:r>
              <a:rPr lang="zh-TW" altLang="en-US" sz="3200" dirty="0">
                <a:solidFill>
                  <a:prstClr val="black"/>
                </a:solidFill>
              </a:rPr>
              <a:t>）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26745" y="2193083"/>
            <a:ext cx="209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艾列弗，倆目，米目。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65716" y="3191612"/>
            <a:ext cx="4950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這部經，其中毫無可疑，是敬畏者的嚮導。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02298" y="4081885"/>
            <a:ext cx="5914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他們確信幽玄，謹守拜功，並分</a:t>
            </a:r>
            <a:r>
              <a:rPr lang="zh-TW" alt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捨我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所給與他們的。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7165" y="5003605"/>
            <a:ext cx="7652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他們確信降示你的經典，和在你以前降示的經典，並且篤信後世。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83346" y="5936570"/>
            <a:ext cx="6797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這等人，是遵守他們的主的正道的；這等人，確是成功的。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50193" y="1259100"/>
            <a:ext cx="255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Sheikh </a:t>
            </a:r>
            <a:r>
              <a:rPr lang="en-US" sz="14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Mashary</a:t>
            </a:r>
            <a:r>
              <a:rPr lang="en-US" sz="1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Al-</a:t>
            </a:r>
            <a:r>
              <a:rPr lang="en-US" sz="14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Afasy</a:t>
            </a:r>
            <a:endParaRPr lang="en-US" sz="1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723621" y="1456377"/>
            <a:ext cx="264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奉至仁至慈的真主之名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1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47800"/>
            <a:ext cx="9897652" cy="58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文字方塊 34"/>
          <p:cNvSpPr txBox="1"/>
          <p:nvPr/>
        </p:nvSpPr>
        <p:spPr>
          <a:xfrm>
            <a:off x="1895701" y="152403"/>
            <a:ext cx="609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Ayat </a:t>
            </a:r>
            <a:r>
              <a:rPr kumimoji="0" lang="en-US" sz="48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Kursi</a:t>
            </a:r>
            <a:r>
              <a:rPr kumimoji="0" lang="en-US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zh-TW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寶座</a:t>
            </a:r>
            <a:r>
              <a:rPr kumimoji="0" lang="zh-TW" alt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經文</a:t>
            </a:r>
            <a:endParaRPr kumimoji="0" lang="zh-TW" alt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629978" y="895451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(</a:t>
            </a:r>
            <a:r>
              <a:rPr kumimoji="0" lang="zh-TW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/>
              </a:rPr>
              <a:t>古</a:t>
            </a:r>
            <a:r>
              <a:rPr kumimoji="0" lang="zh-TW" alt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/>
              </a:rPr>
              <a:t>蘭  </a:t>
            </a:r>
            <a:r>
              <a:rPr kumimoji="0"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2:255)</a:t>
            </a:r>
            <a:endParaRPr kumimoji="0"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59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609603" y="1447800"/>
            <a:ext cx="39549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6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1. </a:t>
            </a:r>
            <a:r>
              <a:rPr lang="zh-TW" altLang="en-US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記憶</a:t>
            </a:r>
            <a:r>
              <a:rPr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背誦</a:t>
            </a:r>
            <a:r>
              <a:rPr lang="en-US" altLang="zh-TW" sz="40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﹞</a:t>
            </a:r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228602" y="2438400"/>
            <a:ext cx="9144000" cy="4114800"/>
          </a:xfrm>
        </p:spPr>
        <p:txBody>
          <a:bodyPr lIns="92075" tIns="46038" rIns="92075" bIns="46038"/>
          <a:lstStyle/>
          <a:p>
            <a:pPr marL="1616075" lvl="1" indent="-666750" eaLnBrk="1" hangingPunct="1">
              <a:spcBef>
                <a:spcPct val="30000"/>
              </a:spcBef>
              <a:buFont typeface="Wingdings" pitchFamily="2" charset="2"/>
              <a:buChar char="v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穆聖派教師到遠方教授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1616075" lvl="1" indent="-666750" eaLnBrk="1" hangingPunct="1">
              <a:spcBef>
                <a:spcPct val="30000"/>
              </a:spcBef>
              <a:buFont typeface="Wingdings" pitchFamily="2" charset="2"/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例：派穆阿德</a:t>
            </a:r>
            <a:r>
              <a:rPr lang="en-US" altLang="zh-TW" sz="3200" i="1" dirty="0" smtClean="0">
                <a:latin typeface="Times New Roman" pitchFamily="18" charset="0"/>
                <a:ea typeface="標楷體" pitchFamily="65" charset="-120"/>
              </a:rPr>
              <a:t>(</a:t>
            </a:r>
            <a:r>
              <a:rPr lang="en-US" altLang="zh-TW" sz="3200" i="1" dirty="0" err="1" smtClean="0">
                <a:latin typeface="Times New Roman" pitchFamily="18" charset="0"/>
                <a:ea typeface="標楷體" pitchFamily="65" charset="-120"/>
              </a:rPr>
              <a:t>Mu‘adh</a:t>
            </a:r>
            <a:r>
              <a:rPr lang="en-US" altLang="zh-TW" sz="3200" i="1" dirty="0" smtClean="0">
                <a:latin typeface="Times New Roman" pitchFamily="18" charset="0"/>
                <a:ea typeface="標楷體" pitchFamily="65" charset="-120"/>
              </a:rPr>
              <a:t> bin </a:t>
            </a:r>
            <a:r>
              <a:rPr lang="en-US" altLang="zh-TW" sz="3200" i="1" dirty="0" err="1" smtClean="0">
                <a:latin typeface="Times New Roman" pitchFamily="18" charset="0"/>
                <a:ea typeface="標楷體" pitchFamily="65" charset="-120"/>
              </a:rPr>
              <a:t>Jabal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到也門</a:t>
            </a:r>
          </a:p>
          <a:p>
            <a:pPr marL="1616075" lvl="1" indent="-666750" eaLnBrk="1" hangingPunct="1">
              <a:spcBef>
                <a:spcPct val="70000"/>
              </a:spcBef>
              <a:buFont typeface="Wingdings" pitchFamily="2" charset="2"/>
              <a:buChar char="v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哲布拉依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天使每年齋月與穆聖背誦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，而在他去世那年，更背誦過兩次</a:t>
            </a:r>
          </a:p>
          <a:p>
            <a:pPr marL="758825" indent="-758825"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zh-TW" altLang="en-US" sz="3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                       </a:t>
            </a: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8266116" y="765180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200" b="1" dirty="0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3200" b="1" dirty="0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續</a:t>
            </a:r>
            <a:r>
              <a:rPr lang="en-US" altLang="zh-TW" sz="3200" b="1" dirty="0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)</a:t>
            </a:r>
          </a:p>
        </p:txBody>
      </p:sp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646116" y="304800"/>
            <a:ext cx="86137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en-US" altLang="zh-TW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pic>
        <p:nvPicPr>
          <p:cNvPr id="35846" name="Picture 11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119188"/>
            <a:ext cx="46609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F7513-67DF-4FDC-9582-7A3777A78C7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3" y="1700774"/>
            <a:ext cx="8772074" cy="4242825"/>
          </a:xfrm>
        </p:spPr>
        <p:txBody>
          <a:bodyPr lIns="90488" tIns="44450" rIns="90488" bIns="44450"/>
          <a:lstStyle/>
          <a:p>
            <a:pPr marL="342900" indent="31750" eaLnBrk="1" hangingPunct="1">
              <a:lnSpc>
                <a:spcPct val="110000"/>
              </a:lnSpc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法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蒂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瑪說：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31750" eaLnBrk="1" hangingPunct="1">
              <a:lnSpc>
                <a:spcPct val="110000"/>
              </a:lnSpc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「他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聖人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第一次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悄悄告訴我說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sz="4000" dirty="0" smtClean="0"/>
              <a:t>『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天使每年來和我覆核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古蘭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一次，而今年他竟兩次來和我覆核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古蘭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！我覺得我的壽期已到，你應敬畏安拉和忍耐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en-US" sz="4000" dirty="0" smtClean="0"/>
              <a:t>』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我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聽後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悲痛欲絕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en-US" sz="4000" dirty="0" smtClean="0"/>
              <a:t>」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267200" y="6165855"/>
            <a:ext cx="5570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r>
              <a:rPr kumimoji="0"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哈理聖訓實錄中文</a:t>
            </a:r>
            <a:r>
              <a:rPr kumimoji="0"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譯本   第</a:t>
            </a:r>
            <a:r>
              <a:rPr kumimoji="0"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6286</a:t>
            </a:r>
            <a:r>
              <a:rPr kumimoji="0"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段</a:t>
            </a:r>
            <a:r>
              <a:rPr kumimoji="0"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2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8DE66-5E23-4982-B5C8-0B574EFF3D17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46116" y="304800"/>
            <a:ext cx="86137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en-US" altLang="zh-TW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pic>
        <p:nvPicPr>
          <p:cNvPr id="7" name="Picture 11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119188"/>
            <a:ext cx="46609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266116" y="765180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200" b="1" dirty="0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3200" b="1" dirty="0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續</a:t>
            </a:r>
            <a:r>
              <a:rPr lang="en-US" altLang="zh-TW" sz="3200" b="1" dirty="0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1978025" y="1143001"/>
            <a:ext cx="76327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973264" y="1230313"/>
            <a:ext cx="7637462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Bakr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Umar,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Uthman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Ali,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Ibn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Masud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Abu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Huraira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Abdullah bin Abbas, Abdullah bin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Amr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 al-As, Aisha,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Hafsa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Umm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Salama</a:t>
            </a:r>
            <a:r>
              <a:rPr lang="en-US" altLang="zh-HK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'. Jalal al-Din </a:t>
            </a:r>
            <a:r>
              <a:rPr lang="en-US" altLang="zh-HK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Suyuti</a:t>
            </a:r>
            <a:r>
              <a:rPr lang="en-US" altLang="zh-HK" dirty="0"/>
              <a:t>, (1)</a:t>
            </a:r>
            <a:endParaRPr lang="zh-HK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0CBE6-64AE-44B7-A4E3-C5486E65314E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54017" y="360363"/>
            <a:ext cx="1406525" cy="595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44488" y="334963"/>
            <a:ext cx="1423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HK" altLang="en-US" sz="3600" dirty="0">
                <a:latin typeface="標楷體" pitchFamily="65" charset="-120"/>
                <a:ea typeface="標楷體" pitchFamily="65" charset="-120"/>
              </a:rPr>
              <a:t>穆聖</a:t>
            </a:r>
          </a:p>
        </p:txBody>
      </p:sp>
      <p:sp>
        <p:nvSpPr>
          <p:cNvPr id="7" name="圓角化對角線角落矩形 6"/>
          <p:cNvSpPr/>
          <p:nvPr/>
        </p:nvSpPr>
        <p:spPr>
          <a:xfrm>
            <a:off x="2000251" y="347663"/>
            <a:ext cx="5010150" cy="5953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000253" y="414338"/>
            <a:ext cx="4933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能背誦全部古蘭經的第一人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28602" y="1230313"/>
            <a:ext cx="1585912" cy="842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39076" y="1236301"/>
            <a:ext cx="154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zh-HK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一代古</a:t>
            </a: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蘭背誦家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04955" y="2544586"/>
            <a:ext cx="1538927" cy="1541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53844" y="2950313"/>
            <a:ext cx="154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第二</a:t>
            </a:r>
            <a:r>
              <a:rPr lang="zh-HK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代古</a:t>
            </a: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蘭背誦家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971095" y="2482850"/>
            <a:ext cx="7787270" cy="1603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768477" y="2648755"/>
            <a:ext cx="785677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>
              <a:defRPr/>
            </a:pPr>
            <a:r>
              <a:rPr lang="zh-HK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en-US" altLang="zh-H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zh-HK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到處都設有古蘭經學校，伊本</a:t>
            </a:r>
            <a:r>
              <a:rPr lang="en-US" altLang="zh-H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‧</a:t>
            </a:r>
            <a:r>
              <a:rPr lang="zh-HK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阿苗</a:t>
            </a:r>
            <a:r>
              <a:rPr lang="en-US" altLang="zh-HK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altLang="zh-HK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Ibn</a:t>
            </a:r>
            <a:r>
              <a:rPr lang="en-US" altLang="zh-HK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‘Amir </a:t>
            </a:r>
            <a:r>
              <a:rPr lang="en-US" altLang="zh-H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HK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為當時哈里法麾下大馬士革的法官，他主持的古蘭經學校有四百個能教授古蘭經的門生。」</a:t>
            </a:r>
            <a:r>
              <a:rPr lang="en-US" altLang="zh-HK" sz="2600" dirty="0"/>
              <a:t> </a:t>
            </a:r>
            <a:r>
              <a:rPr lang="en-US" altLang="zh-HK" dirty="0"/>
              <a:t>(2)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000250" y="5643569"/>
            <a:ext cx="43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600"/>
              <a:t>(1)</a:t>
            </a:r>
            <a:endParaRPr lang="zh-HK" altLang="en-US" sz="1600"/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2000250" y="6043619"/>
            <a:ext cx="431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600"/>
              <a:t>(2)</a:t>
            </a:r>
            <a:endParaRPr lang="zh-HK" altLang="en-US" sz="1600"/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571754" y="5675319"/>
            <a:ext cx="3960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400" u="sng"/>
              <a:t>'Al-Itqan fi-ulum al-Quran</a:t>
            </a:r>
            <a:r>
              <a:rPr lang="en-US" altLang="zh-HK" sz="1400"/>
              <a:t>, Vol. I, p. 124</a:t>
            </a: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2571753" y="6073781"/>
            <a:ext cx="733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400"/>
              <a:t>Ibn al-Jazari, </a:t>
            </a:r>
            <a:r>
              <a:rPr lang="en-US" altLang="zh-HK" sz="1400" u="sng"/>
              <a:t>Kitab al-Nash fi al-Qir'at al-Ashr</a:t>
            </a:r>
            <a:r>
              <a:rPr lang="en-US" altLang="zh-HK" sz="1400"/>
              <a:t>, Cairo, al-Halabi, n.d. vol. 2, p. 254 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219078" y="4172033"/>
            <a:ext cx="1549399" cy="1544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219079" y="4185618"/>
            <a:ext cx="1618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往後歷代</a:t>
            </a:r>
            <a:endParaRPr lang="en-US" altLang="zh-H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古蘭背誦家人材輩出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1992556" y="4282365"/>
            <a:ext cx="7765809" cy="1323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973263" y="4467298"/>
            <a:ext cx="7785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25" indent="-403225">
              <a:defRPr/>
            </a:pPr>
            <a:r>
              <a:rPr lang="zh-HK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「單是開羅一地，就有超過</a:t>
            </a:r>
            <a:r>
              <a:rPr lang="en-US" altLang="zh-H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2,000</a:t>
            </a:r>
            <a:r>
              <a:rPr lang="zh-HK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間古蘭經學校。」</a:t>
            </a:r>
            <a:r>
              <a:rPr lang="en-US" altLang="zh-HK" sz="2400" dirty="0"/>
              <a:t> </a:t>
            </a:r>
            <a:r>
              <a:rPr lang="en-US" altLang="zh-HK" dirty="0"/>
              <a:t>(3)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2019302" y="6435725"/>
            <a:ext cx="428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600"/>
              <a:t>(3)</a:t>
            </a:r>
            <a:endParaRPr lang="zh-HK" altLang="en-US" sz="1600"/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2571753" y="6465894"/>
            <a:ext cx="733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400"/>
              <a:t>Labib as-Said, </a:t>
            </a:r>
            <a:r>
              <a:rPr lang="en-US" altLang="zh-HK" sz="1400" u="sng"/>
              <a:t>The Recited Koran</a:t>
            </a:r>
            <a:r>
              <a:rPr lang="en-US" altLang="zh-HK" sz="1400"/>
              <a:t>, 1975, pg. 59. 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3" grpId="0" animBg="1"/>
      <p:bldP spid="6" grpId="0"/>
      <p:bldP spid="8" grpId="0"/>
      <p:bldP spid="9" grpId="0" animBg="1"/>
      <p:bldP spid="10" grpId="0"/>
      <p:bldP spid="14" grpId="0" animBg="1"/>
      <p:bldP spid="15" grpId="0"/>
      <p:bldP spid="13" grpId="0" animBg="1"/>
      <p:bldP spid="16" grpId="0"/>
      <p:bldP spid="17" grpId="0"/>
      <p:bldP spid="20" grpId="0"/>
      <p:bldP spid="18" grpId="0"/>
      <p:bldP spid="19" grpId="0"/>
      <p:bldP spid="23" grpId="0" animBg="1"/>
      <p:bldP spid="24" grpId="0"/>
      <p:bldP spid="25" grpId="0" animBg="1"/>
      <p:bldP spid="26" grpId="0"/>
      <p:bldP spid="21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95300" y="1600200"/>
          <a:ext cx="470535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5443538" y="2438400"/>
          <a:ext cx="4214812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2" name="Photo Editor Photo" r:id="rId8" imgW="3304762" imgH="2200582" progId="">
                  <p:embed/>
                </p:oleObj>
              </mc:Choice>
              <mc:Fallback>
                <p:oleObj name="Photo Editor Photo" r:id="rId8" imgW="3304762" imgH="2200582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2438400"/>
                        <a:ext cx="4214812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48300" y="5181607"/>
            <a:ext cx="421005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美國雖是非穆斯林國度，但古蘭經學校以數百計。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在穆斯林國家，古蘭經學校以數千計。 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8816" y="333375"/>
            <a:ext cx="6408737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49313" y="549278"/>
            <a:ext cx="86407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美國芝加哥的古蘭經學校舉隅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/>
          <a:p>
            <a:pPr>
              <a:defRPr/>
            </a:pPr>
            <a:fld id="{6194EA0A-22D1-4DF4-B0EB-0F872473CF4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512763"/>
            <a:ext cx="8915400" cy="914400"/>
          </a:xfrm>
        </p:spPr>
        <p:txBody>
          <a:bodyPr/>
          <a:lstStyle/>
          <a:p>
            <a:pPr>
              <a:defRPr/>
            </a:pPr>
            <a:r>
              <a:rPr lang="zh-HK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彈丸之地的香港</a:t>
            </a:r>
            <a:endParaRPr lang="zh-HK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sz="half" idx="1"/>
          </p:nvPr>
        </p:nvSpPr>
        <p:spPr>
          <a:xfrm>
            <a:off x="503238" y="1770069"/>
            <a:ext cx="4375150" cy="1082675"/>
          </a:xfrm>
        </p:spPr>
        <p:txBody>
          <a:bodyPr/>
          <a:lstStyle/>
          <a:p>
            <a:r>
              <a:rPr lang="zh-HK" altLang="en-US" dirty="0" smtClean="0"/>
              <a:t>古蘭經學校超過</a:t>
            </a:r>
            <a:r>
              <a:rPr lang="en-US" altLang="zh-HK" dirty="0" smtClean="0"/>
              <a:t>40</a:t>
            </a:r>
            <a:r>
              <a:rPr lang="zh-HK" altLang="en-US" dirty="0" smtClean="0"/>
              <a:t>間</a:t>
            </a:r>
            <a:endParaRPr lang="en-US" altLang="zh-HK" dirty="0" smtClean="0"/>
          </a:p>
          <a:p>
            <a:r>
              <a:rPr lang="zh-HK" altLang="en-US" dirty="0" smtClean="0"/>
              <a:t>學生估計超過</a:t>
            </a:r>
            <a:r>
              <a:rPr lang="en-US" altLang="zh-HK" dirty="0" smtClean="0"/>
              <a:t>3,000</a:t>
            </a:r>
            <a:endParaRPr lang="zh-HK" altLang="en-US" dirty="0" smtClean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HK" altLang="zh-HK"/>
          </a:p>
        </p:txBody>
      </p:sp>
      <p:pic>
        <p:nvPicPr>
          <p:cNvPr id="39941" name="Picture 2" descr="C:\Users\yy\Pictures\Madrassah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72358">
            <a:off x="6051550" y="2862263"/>
            <a:ext cx="40132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D:\My Photo_1\Madrasah.Kwun.Tong.2007.08.26\圖像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4785">
            <a:off x="5456241" y="190500"/>
            <a:ext cx="36163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7" y="4198944"/>
            <a:ext cx="32226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圖片 4" descr="Masjid Ammar 4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781306"/>
            <a:ext cx="38814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/>
          <a:p>
            <a:pPr>
              <a:defRPr/>
            </a:pPr>
            <a:fld id="{7213DD25-10C6-4A56-9A15-C55CB9FBE3A8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AutoShape 6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11238" y="533400"/>
            <a:ext cx="7924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kumimoji="0"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en-US" altLang="zh-TW" sz="40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啓示有需要嗎？不會過時</a:t>
            </a:r>
            <a:r>
              <a:rPr kumimoji="0" lang="zh-TW" altLang="en-US" sz="40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3320" name="AutoShape 8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011238" y="2895607"/>
            <a:ext cx="7842250" cy="62706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kumimoji="0"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</a:t>
            </a:r>
            <a:r>
              <a:rPr kumimoji="0"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0"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古蘭經是怎樣的經典？</a:t>
            </a:r>
            <a:r>
              <a:rPr kumimoji="0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321" name="AutoShape 9">
            <a:hlinkClick r:id="rId5" action="ppaction://hlinkpres?slideindex=1&amp;slidetitle="/>
          </p:cNvPr>
          <p:cNvSpPr>
            <a:spLocks noChangeArrowheads="1"/>
          </p:cNvSpPr>
          <p:nvPr/>
        </p:nvSpPr>
        <p:spPr bwMode="gray">
          <a:xfrm>
            <a:off x="1011238" y="5789620"/>
            <a:ext cx="7842250" cy="6191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A50021">
                  <a:gamma/>
                  <a:shade val="46275"/>
                  <a:invGamma/>
                </a:srgbClr>
              </a:gs>
              <a:gs pos="50000">
                <a:srgbClr val="A50021">
                  <a:alpha val="80000"/>
                </a:srgbClr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kumimoji="0"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</a:t>
            </a:r>
            <a:r>
              <a:rPr kumimoji="0"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0"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古蘭經是真主的啓示嗎？</a:t>
            </a:r>
            <a:endParaRPr kumimoji="0" lang="zh-TW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224" name="文字方塊 1"/>
          <p:cNvSpPr txBox="1">
            <a:spLocks noChangeArrowheads="1"/>
          </p:cNvSpPr>
          <p:nvPr/>
        </p:nvSpPr>
        <p:spPr bwMode="auto">
          <a:xfrm>
            <a:off x="1939925" y="1298582"/>
            <a:ext cx="61087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kumimoji="0" lang="zh-TW" altLang="en-US" sz="2400" b="1" smtClean="0">
                <a:solidFill>
                  <a:srgbClr val="FFFFFF"/>
                </a:solidFill>
              </a:rPr>
              <a:t>為何人類需要啟示？</a:t>
            </a:r>
            <a:endParaRPr kumimoji="0" lang="en-US" altLang="zh-TW" sz="2400" b="1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kumimoji="0" lang="zh-TW" altLang="en-US" sz="2400" b="1" smtClean="0">
                <a:solidFill>
                  <a:srgbClr val="FFFFFF"/>
                </a:solidFill>
              </a:rPr>
              <a:t>為何行善仍不足夠？</a:t>
            </a:r>
            <a:endParaRPr kumimoji="0" lang="en-US" altLang="zh-TW" sz="2400" b="1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kumimoji="0" lang="zh-TW" altLang="en-US" sz="2400" b="1" smtClean="0">
                <a:solidFill>
                  <a:srgbClr val="FFFFFF"/>
                </a:solidFill>
              </a:rPr>
              <a:t>用自己的方法敬拜上主可以嗎？</a:t>
            </a:r>
            <a:endParaRPr kumimoji="0" lang="en-US" altLang="zh-TW" sz="2400" b="1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kumimoji="0" lang="zh-TW" altLang="en-US" sz="2400" b="1" smtClean="0">
                <a:solidFill>
                  <a:srgbClr val="FFFFFF"/>
                </a:solidFill>
              </a:rPr>
              <a:t>啟示會過時嗎？</a:t>
            </a:r>
            <a:endParaRPr kumimoji="0" lang="en-US" altLang="en-US" sz="2400" smtClean="0">
              <a:solidFill>
                <a:srgbClr val="FFFFFF"/>
              </a:solidFill>
              <a:ea typeface="+mn-ea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US" altLang="en-US" sz="1800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39925" y="3657600"/>
            <a:ext cx="5819775" cy="1938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真主透過啟示指引人類</a:t>
            </a:r>
            <a:endParaRPr kumimoji="0" lang="en-US" altLang="zh-TW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啟示的途徑</a:t>
            </a:r>
            <a:endParaRPr kumimoji="0" lang="en-US" altLang="zh-TW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kumimoji="0" lang="en-US" altLang="zh-TW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《</a:t>
            </a: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古蘭經</a:t>
            </a:r>
            <a:r>
              <a:rPr kumimoji="0" lang="en-US" altLang="zh-TW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》</a:t>
            </a: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的啟示</a:t>
            </a:r>
            <a:endParaRPr kumimoji="0" lang="en-US" altLang="zh-TW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kumimoji="0" lang="en-US" altLang="zh-TW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《</a:t>
            </a: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古蘭經</a:t>
            </a:r>
            <a:r>
              <a:rPr kumimoji="0" lang="en-US" altLang="zh-TW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》</a:t>
            </a: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的保存</a:t>
            </a:r>
            <a:endParaRPr kumimoji="0" lang="en-US" altLang="zh-TW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kumimoji="0" lang="en-US" altLang="zh-TW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《</a:t>
            </a: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古蘭經</a:t>
            </a:r>
            <a:r>
              <a:rPr kumimoji="0" lang="en-US" altLang="zh-TW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》</a:t>
            </a:r>
            <a:r>
              <a:rPr kumimoji="0" lang="zh-TW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的內容及特色</a:t>
            </a:r>
            <a:endParaRPr kumimoji="0" lang="en-US" alt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0449482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Preservation_of_the_Quran_(part_1_of_2)_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5" y="389667"/>
            <a:ext cx="4550293" cy="646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5240341" y="4149731"/>
            <a:ext cx="4665662" cy="192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9050" indent="-190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2300" dirty="0">
                <a:solidFill>
                  <a:srgbClr val="444D26"/>
                </a:solidFill>
                <a:latin typeface="Times New Roman" pitchFamily="18" charset="0"/>
                <a:ea typeface="華康中明體" pitchFamily="49" charset="-120"/>
              </a:rPr>
              <a:t>The image is the </a:t>
            </a:r>
            <a:r>
              <a:rPr lang="en-US" altLang="zh-TW" sz="2300" i="1" dirty="0" err="1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ijaza</a:t>
            </a:r>
            <a:r>
              <a:rPr lang="en-US" altLang="zh-TW" sz="2300" dirty="0">
                <a:solidFill>
                  <a:srgbClr val="444D26"/>
                </a:solidFill>
                <a:latin typeface="Times New Roman" pitchFamily="18" charset="0"/>
                <a:ea typeface="華康中明體" pitchFamily="49" charset="-120"/>
              </a:rPr>
              <a:t> </a:t>
            </a:r>
            <a:r>
              <a:rPr lang="en-US" altLang="zh-TW" sz="2300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certificate</a:t>
            </a:r>
            <a:r>
              <a:rPr lang="en-US" altLang="zh-TW" sz="2300" dirty="0">
                <a:solidFill>
                  <a:srgbClr val="444D26"/>
                </a:solidFill>
                <a:latin typeface="Times New Roman" pitchFamily="18" charset="0"/>
                <a:ea typeface="華康中明體" pitchFamily="49" charset="-120"/>
              </a:rPr>
              <a:t> of </a:t>
            </a:r>
            <a:r>
              <a:rPr lang="en-US" altLang="zh-TW" sz="2400" b="1" i="1" dirty="0" err="1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Qari</a:t>
            </a:r>
            <a:r>
              <a:rPr lang="en-US" altLang="zh-TW" sz="2400" b="1" i="1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 </a:t>
            </a:r>
            <a:r>
              <a:rPr lang="en-US" altLang="zh-TW" sz="2400" b="1" i="1" dirty="0" err="1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Mishari</a:t>
            </a:r>
            <a:r>
              <a:rPr lang="en-US" altLang="zh-TW" sz="2400" b="1" i="1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 bin Rashid al-</a:t>
            </a:r>
            <a:r>
              <a:rPr lang="en-US" altLang="zh-TW" sz="2400" b="1" i="1" dirty="0" err="1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Afasy</a:t>
            </a:r>
            <a:r>
              <a:rPr lang="en-US" altLang="zh-TW" sz="2400" b="1" dirty="0">
                <a:solidFill>
                  <a:srgbClr val="444D26"/>
                </a:solidFill>
                <a:latin typeface="Times New Roman" pitchFamily="18" charset="0"/>
                <a:ea typeface="華康中明體" pitchFamily="49" charset="-120"/>
              </a:rPr>
              <a:t>, </a:t>
            </a:r>
            <a:r>
              <a:rPr lang="en-US" altLang="zh-TW" sz="2400" dirty="0">
                <a:solidFill>
                  <a:srgbClr val="444D26"/>
                </a:solidFill>
                <a:latin typeface="Times New Roman" pitchFamily="18" charset="0"/>
                <a:ea typeface="華康中明體" pitchFamily="49" charset="-120"/>
              </a:rPr>
              <a:t>well known reciter from Kuwait, issued by </a:t>
            </a:r>
            <a:endParaRPr lang="en-US" altLang="zh-TW" sz="2400" dirty="0" smtClean="0">
              <a:solidFill>
                <a:srgbClr val="444D26"/>
              </a:solidFill>
              <a:latin typeface="Times New Roman" pitchFamily="18" charset="0"/>
              <a:ea typeface="華康中明體" pitchFamily="49" charset="-120"/>
            </a:endParaRPr>
          </a:p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2400" b="1" i="1" dirty="0" smtClean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Sheikh </a:t>
            </a:r>
            <a:r>
              <a:rPr lang="en-US" altLang="zh-TW" sz="2400" b="1" i="1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Ahmad al-</a:t>
            </a:r>
            <a:r>
              <a:rPr lang="en-US" altLang="zh-TW" sz="2400" b="1" i="1" dirty="0" err="1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Ziyyat</a:t>
            </a:r>
            <a:r>
              <a:rPr lang="en-US" altLang="zh-TW" sz="2400" b="1" dirty="0">
                <a:solidFill>
                  <a:srgbClr val="444D26"/>
                </a:solidFill>
                <a:latin typeface="Times New Roman" pitchFamily="18" charset="0"/>
                <a:ea typeface="華康中明體" pitchFamily="49" charset="-120"/>
              </a:rPr>
              <a:t>.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ea typeface="華康中明體" pitchFamily="49" charset="-120"/>
              </a:rPr>
              <a:t> 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5237344" y="2131993"/>
            <a:ext cx="4665662" cy="209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9050" indent="-190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左</a:t>
            </a: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圖為</a:t>
            </a: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科威特誦經家</a:t>
            </a:r>
            <a:endParaRPr lang="en-US" altLang="zh-TW" sz="2600" dirty="0" smtClean="0">
              <a:solidFill>
                <a:srgbClr val="444D26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米什里</a:t>
            </a:r>
            <a:r>
              <a:rPr lang="en-US" altLang="zh-TW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·</a:t>
            </a: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拉什</a:t>
            </a: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德</a:t>
            </a:r>
            <a:endParaRPr lang="en-US" altLang="zh-TW" sz="2600" dirty="0" smtClean="0">
              <a:solidFill>
                <a:srgbClr val="444D26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證書，是</a:t>
            </a: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由</a:t>
            </a:r>
            <a:endParaRPr lang="en-US" altLang="zh-TW" sz="2600" dirty="0" smtClean="0">
              <a:solidFill>
                <a:srgbClr val="444D26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謝赫</a:t>
            </a:r>
            <a:r>
              <a:rPr lang="en-US" altLang="zh-TW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艾</a:t>
            </a: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哈邁德</a:t>
            </a:r>
            <a:r>
              <a:rPr lang="en-US" altLang="zh-TW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茲雅</a:t>
            </a: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德</a:t>
            </a:r>
            <a:endParaRPr lang="en-US" altLang="zh-TW" sz="2600" dirty="0" smtClean="0">
              <a:solidFill>
                <a:srgbClr val="444D26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ts val="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600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頒發</a:t>
            </a:r>
            <a:r>
              <a:rPr lang="zh-TW" altLang="en-US" sz="2600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的。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AF3D6-2B87-475A-BCA0-92E2085D9716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444D26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" b="100000" l="0" r="95545">
                        <a14:foregroundMark x1="36139" y1="12000" x2="36139" y2="12000"/>
                        <a14:foregroundMark x1="41089" y1="10000" x2="41089" y2="10000"/>
                        <a14:foregroundMark x1="50000" y1="8400" x2="50000" y2="8400"/>
                        <a14:foregroundMark x1="64851" y1="11600" x2="64851" y2="11600"/>
                        <a14:foregroundMark x1="25743" y1="16000" x2="25743" y2="16000"/>
                        <a14:foregroundMark x1="25248" y1="20000" x2="25248" y2="20000"/>
                        <a14:foregroundMark x1="25248" y1="21600" x2="25248" y2="21600"/>
                        <a14:foregroundMark x1="16337" y1="27600" x2="16337" y2="27600"/>
                        <a14:foregroundMark x1="21287" y1="24000" x2="21287" y2="24000"/>
                        <a14:foregroundMark x1="13861" y1="40800" x2="13861" y2="40800"/>
                        <a14:foregroundMark x1="13861" y1="37600" x2="13861" y2="37600"/>
                        <a14:foregroundMark x1="15842" y1="32000" x2="15842" y2="32000"/>
                        <a14:foregroundMark x1="5941" y1="62800" x2="5941" y2="62800"/>
                        <a14:foregroundMark x1="9901" y1="54000" x2="9901" y2="54000"/>
                        <a14:foregroundMark x1="13366" y1="45600" x2="14356" y2="48800"/>
                        <a14:foregroundMark x1="6436" y1="69600" x2="6436" y2="69600"/>
                        <a14:foregroundMark x1="6931" y1="76800" x2="6931" y2="76800"/>
                        <a14:foregroundMark x1="11386" y1="93600" x2="11386" y2="93600"/>
                        <a14:foregroundMark x1="8911" y1="83600" x2="8911" y2="83600"/>
                        <a14:foregroundMark x1="16337" y1="94000" x2="16337" y2="94000"/>
                        <a14:foregroundMark x1="41089" y1="94800" x2="41089" y2="94800"/>
                        <a14:foregroundMark x1="28218" y1="94400" x2="28218" y2="94400"/>
                        <a14:foregroundMark x1="23762" y1="94400" x2="23762" y2="94400"/>
                        <a14:foregroundMark x1="48515" y1="94800" x2="48515" y2="94800"/>
                        <a14:foregroundMark x1="63861" y1="94400" x2="63861" y2="94400"/>
                        <a14:foregroundMark x1="83168" y1="94400" x2="83168" y2="94400"/>
                        <a14:foregroundMark x1="88614" y1="95600" x2="88614" y2="95600"/>
                        <a14:foregroundMark x1="86139" y1="51200" x2="83168" y2="50800"/>
                        <a14:foregroundMark x1="80198" y1="50800" x2="80198" y2="50800"/>
                        <a14:foregroundMark x1="88119" y1="76800" x2="88119" y2="76800"/>
                        <a14:foregroundMark x1="88119" y1="62400" x2="88119" y2="62400"/>
                        <a14:foregroundMark x1="86634" y1="87200" x2="86634" y2="87200"/>
                        <a14:foregroundMark x1="88614" y1="55200" x2="88614" y2="55200"/>
                        <a14:foregroundMark x1="69802" y1="17200" x2="69802" y2="17200"/>
                        <a14:foregroundMark x1="73267" y1="21600" x2="75248" y2="24400"/>
                        <a14:foregroundMark x1="74257" y1="27600" x2="74257" y2="27600"/>
                        <a14:foregroundMark x1="76733" y1="36400" x2="76733" y2="36400"/>
                        <a14:foregroundMark x1="80693" y1="44800" x2="80693" y2="44800"/>
                        <a14:foregroundMark x1="77228" y1="39600" x2="77228" y2="39600"/>
                        <a14:foregroundMark x1="73762" y1="25200" x2="73762" y2="25200"/>
                        <a14:foregroundMark x1="72277" y1="21200" x2="72277" y2="21200"/>
                        <a14:foregroundMark x1="57426" y1="10000" x2="57426" y2="10000"/>
                        <a14:foregroundMark x1="45050" y1="9200" x2="45050" y2="9200"/>
                        <a14:foregroundMark x1="59901" y1="10400" x2="59901" y2="10400"/>
                        <a14:foregroundMark x1="67822" y1="12800" x2="67822" y2="12800"/>
                        <a14:foregroundMark x1="71782" y1="96000" x2="71782" y2="93600"/>
                        <a14:backgroundMark x1="12376" y1="11200" x2="12376" y2="11200"/>
                        <a14:backgroundMark x1="88119" y1="30400" x2="88119" y2="30400"/>
                        <a14:backgroundMark x1="88119" y1="43600" x2="88119" y2="43600"/>
                        <a14:backgroundMark x1="93069" y1="70000" x2="93069" y2="70000"/>
                        <a14:backgroundMark x1="91584" y1="91600" x2="91584" y2="92000"/>
                        <a14:backgroundMark x1="87624" y1="99200" x2="87624" y2="99200"/>
                        <a14:backgroundMark x1="60891" y1="98000" x2="60891" y2="98000"/>
                        <a14:backgroundMark x1="79208" y1="98400" x2="79208" y2="98400"/>
                        <a14:backgroundMark x1="41584" y1="98800" x2="41584" y2="98800"/>
                        <a14:backgroundMark x1="18317" y1="97200" x2="18317" y2="97200"/>
                        <a14:backgroundMark x1="7426" y1="97200" x2="7426" y2="97200"/>
                        <a14:backgroundMark x1="6436" y1="91600" x2="6436" y2="91600"/>
                        <a14:backgroundMark x1="3465" y1="71200" x2="3465" y2="71200"/>
                        <a14:backgroundMark x1="5446" y1="87600" x2="5446" y2="87600"/>
                        <a14:backgroundMark x1="3960" y1="60000" x2="3960" y2="60000"/>
                        <a14:backgroundMark x1="7426" y1="49600" x2="7426" y2="49600"/>
                        <a14:backgroundMark x1="10891" y1="36000" x2="10891" y2="36000"/>
                        <a14:backgroundMark x1="17327" y1="23200" x2="17327" y2="23200"/>
                        <a14:backgroundMark x1="21287" y1="20400" x2="21287" y2="20400"/>
                        <a14:backgroundMark x1="29703" y1="12000" x2="29703" y2="12000"/>
                        <a14:backgroundMark x1="37624" y1="7600" x2="37624" y2="7600"/>
                        <a14:backgroundMark x1="45050" y1="4800" x2="45050" y2="4800"/>
                        <a14:backgroundMark x1="55446" y1="6400" x2="55446" y2="6400"/>
                        <a14:backgroundMark x1="69802" y1="9200" x2="69802" y2="9200"/>
                        <a14:backgroundMark x1="74752" y1="15200" x2="74752" y2="15200"/>
                        <a14:backgroundMark x1="80198" y1="24000" x2="80198" y2="24000"/>
                        <a14:backgroundMark x1="77723" y1="33200" x2="77723" y2="33200"/>
                        <a14:backgroundMark x1="76238" y1="24400" x2="76238" y2="24400"/>
                        <a14:backgroundMark x1="78218" y1="28400" x2="78218" y2="2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778"/>
          <a:stretch/>
        </p:blipFill>
        <p:spPr bwMode="auto">
          <a:xfrm>
            <a:off x="6066748" y="-29218"/>
            <a:ext cx="2606385" cy="2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435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98020" y="6155760"/>
            <a:ext cx="850900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defTabSz="76200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defTabSz="7620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defTabSz="762000" eaLnBrk="0" hangingPunct="0">
              <a:spcBef>
                <a:spcPts val="400"/>
              </a:spcBef>
              <a:buClr>
                <a:srgbClr val="E7BC29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defTabSz="762000" eaLnBrk="0" hangingPunct="0">
              <a:spcBef>
                <a:spcPts val="400"/>
              </a:spcBef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7620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7620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7620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7620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444D26"/>
              </a:buClr>
              <a:buSzPct val="75000"/>
              <a:buFont typeface="Wingdings" pitchFamily="2" charset="2"/>
              <a:buNone/>
            </a:pPr>
            <a:r>
              <a:rPr lang="zh-TW" altLang="en-US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伊朗十二歲神童阿里</a:t>
            </a:r>
            <a:r>
              <a:rPr lang="en-US" altLang="zh-TW" sz="2800" b="1" dirty="0" smtClean="0">
                <a:solidFill>
                  <a:prstClr val="black"/>
                </a:solidFill>
                <a:latin typeface="Times New Roman" pitchFamily="18" charset="0"/>
                <a:ea typeface="華康中明體" pitchFamily="49" charset="-120"/>
              </a:rPr>
              <a:t>‧</a:t>
            </a:r>
            <a:r>
              <a:rPr lang="zh-TW" altLang="en-US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伊斯蘭米</a:t>
            </a:r>
            <a:r>
              <a:rPr lang="en-US" altLang="zh-TW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(2009</a:t>
            </a:r>
            <a:r>
              <a:rPr lang="zh-TW" altLang="en-US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年</a:t>
            </a:r>
            <a:r>
              <a:rPr lang="en-US" altLang="zh-TW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3</a:t>
            </a:r>
            <a:r>
              <a:rPr lang="zh-TW" altLang="en-US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月</a:t>
            </a:r>
            <a:r>
              <a:rPr lang="en-US" altLang="zh-TW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  <a:r>
              <a:rPr lang="zh-TW" altLang="en-US" sz="2800" b="1" dirty="0" smtClean="0">
                <a:solidFill>
                  <a:prstClr val="black"/>
                </a:solidFill>
                <a:latin typeface="華康中明體" pitchFamily="49" charset="-120"/>
                <a:ea typeface="華康中明體" pitchFamily="49" charset="-120"/>
              </a:rPr>
              <a:t>在香港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6988179" y="5311559"/>
            <a:ext cx="2917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7BC29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古蘭經 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20:5- 6)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0A9BA-B10E-4521-9093-4E88B8797D2B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46116" y="304800"/>
            <a:ext cx="86137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en-US" altLang="zh-TW" sz="4800" b="1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全球統一</a:t>
            </a:r>
            <a:r>
              <a:rPr lang="zh-TW" altLang="en-US" sz="4800" b="1" dirty="0">
                <a:solidFill>
                  <a:srgbClr val="44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版本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13970" y="2187706"/>
            <a:ext cx="2374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rahmaa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-nu ‘a-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‘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shis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-ta 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</a:t>
            </a:r>
            <a:endParaRPr lang="en-US" sz="20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410924" y="2650905"/>
            <a:ext cx="234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76922" y="2206076"/>
            <a:ext cx="243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0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rahmaa</a:t>
            </a: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-nu ‘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 </a:t>
            </a:r>
            <a:r>
              <a:rPr lang="en-US" sz="20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</a:t>
            </a:r>
            <a:r>
              <a:rPr lang="en-US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0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shis</a:t>
            </a: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-ta </a:t>
            </a:r>
            <a:r>
              <a:rPr lang="en-US" sz="20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</a:t>
            </a:r>
            <a:endParaRPr lang="en-US" sz="20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27908" y="2944768"/>
            <a:ext cx="32861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La-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sa-maa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fil- ‘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di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raa</a:t>
            </a:r>
            <a:endParaRPr lang="en-U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38440" y="3313785"/>
            <a:ext cx="2227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7BC29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古蘭經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20:5)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570517" y="1469274"/>
            <a:ext cx="245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mil-  la- </a:t>
            </a:r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Rah- </a:t>
            </a:r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Ra- </a:t>
            </a:r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heem</a:t>
            </a:r>
            <a:endParaRPr lang="en-US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97296" y="4514428"/>
            <a:ext cx="4070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至仁主已升上寶座了。</a:t>
            </a:r>
            <a:endParaRPr lang="en-US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516098" y="5056622"/>
            <a:ext cx="4070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凡在天上地下的，在天地之間的，在地底下的，都是他的。</a:t>
            </a:r>
            <a:endParaRPr lang="en-US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slam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098" y="1469344"/>
            <a:ext cx="3944248" cy="29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77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4087" grpId="0"/>
      <p:bldP spid="3" grpId="0"/>
      <p:bldP spid="11" grpId="0"/>
      <p:bldP spid="12" grpId="0"/>
      <p:bldP spid="13" grpId="0"/>
      <p:bldP spid="9" grpId="0"/>
      <p:bldP spid="10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6" y="2286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541" y="2144431"/>
            <a:ext cx="6476659" cy="2359909"/>
          </a:xfrm>
        </p:spPr>
        <p:txBody>
          <a:bodyPr lIns="90488" tIns="44450" rIns="90488" bIns="44450"/>
          <a:lstStyle/>
          <a:p>
            <a:pPr marL="469900" indent="-469900" eaLnBrk="1" hangingPunct="1">
              <a:spcBef>
                <a:spcPts val="1000"/>
              </a:spcBef>
              <a:buFont typeface="Wingdings" pitchFamily="2" charset="2"/>
              <a:buChar char="v"/>
            </a:pP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穆聖是文盲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3" action="ppaction://hlinksldjump"/>
              </a:rPr>
              <a:t>29</a:t>
            </a: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3" action="ppaction://hlinksldjump"/>
              </a:rPr>
              <a:t>：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3" action="ppaction://hlinksldjump"/>
              </a:rPr>
              <a:t>48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69900" indent="-469900" eaLnBrk="1" hangingPunct="1">
              <a:spcBef>
                <a:spcPts val="1000"/>
              </a:spcBef>
              <a:buFont typeface="Wingdings" pitchFamily="2" charset="2"/>
              <a:buChar char="v"/>
            </a:pP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穆聖親自命人紀錄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例：濟德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69900" indent="-469900" eaLnBrk="1" hangingPunct="1">
              <a:spcBef>
                <a:spcPts val="1000"/>
              </a:spcBef>
              <a:buFont typeface="Wingdings" pitchFamily="2" charset="2"/>
              <a:buChar char="v"/>
            </a:pP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穆聖傳教初期，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已用文字記下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例：歐默的皈依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69900" indent="-469900" eaLnBrk="1" hangingPunct="1">
              <a:spcBef>
                <a:spcPts val="1000"/>
              </a:spcBef>
              <a:buFont typeface="Wingdings" pitchFamily="2" charset="2"/>
              <a:buChar char="v"/>
            </a:pPr>
            <a:endParaRPr lang="en-US" altLang="zh-TW" sz="33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55613" y="1225550"/>
            <a:ext cx="24929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細明體" pitchFamily="49" charset="-120"/>
              <a:buNone/>
            </a:pPr>
            <a:r>
              <a:rPr lang="en-US" altLang="zh-TW" sz="3600" b="1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3600" b="1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文字</a:t>
            </a:r>
            <a:r>
              <a:rPr lang="zh-TW" altLang="en-US" sz="3600" b="1" dirty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紀錄</a:t>
            </a:r>
          </a:p>
        </p:txBody>
      </p:sp>
      <p:pic>
        <p:nvPicPr>
          <p:cNvPr id="43013" name="Picture 5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21DE0-9B87-48E8-8807-E8219FF1ED4D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96200" y="674688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6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(</a:t>
            </a:r>
            <a:r>
              <a:rPr lang="zh-TW" altLang="en-US" sz="36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續</a:t>
            </a:r>
            <a:r>
              <a:rPr lang="en-US" altLang="zh-TW" sz="36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)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3490" name="Picture 2" descr="Book clipart quill #10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48" y="1325355"/>
            <a:ext cx="2738930" cy="21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04914" y="4504340"/>
            <a:ext cx="9029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SzPct val="60000"/>
              <a:buFont typeface="Wingdings" panose="05000000000000000000" pitchFamily="2" charset="2"/>
              <a:buChar char="v"/>
            </a:pPr>
            <a:r>
              <a:rPr lang="zh-TW" altLang="en-US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穆聖曾吩咐聖門弟子</a:t>
            </a: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除古蘭經外</a:t>
            </a: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别記載我任何言詞。</a:t>
            </a: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穆斯林聖訓集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3200" b="1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59063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362200"/>
            <a:ext cx="7596188" cy="2971800"/>
          </a:xfrm>
        </p:spPr>
        <p:txBody>
          <a:bodyPr lIns="90488" tIns="44450" rIns="90488" bIns="44450"/>
          <a:lstStyle/>
          <a:p>
            <a:pPr marL="354013" indent="-354013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穆聖於最後啟示數天後去世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354013" indent="-354013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艾布伯克於穆聖去世後兩年命人把古蘭經抄成標準本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633─634)</a:t>
            </a:r>
          </a:p>
          <a:p>
            <a:pPr marL="354013" indent="-354013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奧斯曼哈理法命人抄寫多本分散各地保存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653)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55613" y="1225550"/>
            <a:ext cx="24929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細明體" pitchFamily="49" charset="-120"/>
              <a:buNone/>
            </a:pPr>
            <a:r>
              <a:rPr lang="en-US" altLang="zh-TW" sz="36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3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文字</a:t>
            </a:r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紀錄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7696200" y="674688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6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(</a:t>
            </a:r>
            <a:r>
              <a:rPr lang="zh-TW" altLang="en-US" sz="36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續</a:t>
            </a:r>
            <a:r>
              <a:rPr lang="en-US" altLang="zh-TW" sz="36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)</a:t>
            </a:r>
          </a:p>
        </p:txBody>
      </p:sp>
      <p:sp>
        <p:nvSpPr>
          <p:cNvPr id="4403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46116" y="2286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pic>
        <p:nvPicPr>
          <p:cNvPr id="44038" name="Picture 8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9EC96-08C7-45F0-9F35-0815038CC39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46116" y="4445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成冊年表</a:t>
            </a:r>
          </a:p>
        </p:txBody>
      </p:sp>
      <p:graphicFrame>
        <p:nvGraphicFramePr>
          <p:cNvPr id="49185" name="Group 33"/>
          <p:cNvGraphicFramePr>
            <a:graphicFrameLocks noGrp="1"/>
          </p:cNvGraphicFramePr>
          <p:nvPr/>
        </p:nvGraphicFramePr>
        <p:xfrm>
          <a:off x="920750" y="1125539"/>
          <a:ext cx="8280400" cy="5097463"/>
        </p:xfrm>
        <a:graphic>
          <a:graphicData uri="http://schemas.openxmlformats.org/drawingml/2006/table">
            <a:tbl>
              <a:tblPr/>
              <a:tblGrid>
                <a:gridCol w="1431925"/>
                <a:gridCol w="684847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事件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632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穆聖歸真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632-634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艾布伯克為哈理法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633 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因戰爭，有些能背誦古蘭經的信士歸真，艾布伯克命濟德把古蘭經收集；及後，由艾布伯克保管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634-644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歐默為第二任哈理法，古蘭經由他保管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644-656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奧斯曼為第三任哈理法，古蘭經由歐默的女兒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en-US" altLang="zh-TW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Hafsa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保管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653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有些居於不同地穆斯林在誦讀古蘭經時有爭議，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奧斯曼哈理法命濟德及另外三名信士以歐默的女兒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en-US" altLang="zh-TW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Hafsa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保管之古蘭經為本抄寫多本分散給各地保存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</a:tbl>
          </a:graphicData>
        </a:graphic>
      </p:graphicFrame>
      <p:sp>
        <p:nvSpPr>
          <p:cNvPr id="8" name="Down Arrow 7"/>
          <p:cNvSpPr/>
          <p:nvPr/>
        </p:nvSpPr>
        <p:spPr>
          <a:xfrm>
            <a:off x="0" y="1557339"/>
            <a:ext cx="1295400" cy="3959225"/>
          </a:xfrm>
          <a:prstGeom prst="downArrow">
            <a:avLst>
              <a:gd name="adj1" fmla="val 50000"/>
              <a:gd name="adj2" fmla="val 38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BA2A6-C060-4487-8B0B-2F69FC05C2A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5087" name="Picture 3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3" y="90805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6863" y="155734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4634" y="4656881"/>
            <a:ext cx="830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</a:p>
          <a:p>
            <a:endParaRPr 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0028" y="1844675"/>
            <a:ext cx="8848725" cy="24384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mtClean="0">
                <a:ea typeface="新細明體" pitchFamily="18" charset="-120"/>
              </a:rPr>
              <a:t> </a:t>
            </a:r>
            <a:r>
              <a:rPr lang="zh-TW" altLang="en-US" b="1" smtClean="0">
                <a:ea typeface="新細明體" pitchFamily="18" charset="-120"/>
              </a:rPr>
              <a:t>時期：</a:t>
            </a:r>
            <a:r>
              <a:rPr lang="zh-TW" altLang="en-US" smtClean="0">
                <a:ea typeface="新細明體" pitchFamily="18" charset="-120"/>
              </a:rPr>
              <a:t>伊曆一世紀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b="1" smtClean="0">
                <a:ea typeface="新細明體" pitchFamily="18" charset="-120"/>
              </a:rPr>
              <a:t> 字體與裝飾：</a:t>
            </a: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mtClean="0">
                <a:ea typeface="新細明體" pitchFamily="18" charset="-120"/>
              </a:rPr>
              <a:t>碑銘庫法體 </a:t>
            </a:r>
            <a:r>
              <a:rPr lang="en-US" altLang="zh-TW" smtClean="0">
                <a:ea typeface="新細明體" pitchFamily="18" charset="-120"/>
              </a:rPr>
              <a:t>(Monumental Kufic)</a:t>
            </a:r>
            <a:r>
              <a:rPr lang="zh-TW" altLang="en-US" smtClean="0">
                <a:ea typeface="新細明體" pitchFamily="18" charset="-120"/>
              </a:rPr>
              <a:t>。</a:t>
            </a: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mtClean="0">
                <a:ea typeface="新細明體" pitchFamily="18" charset="-120"/>
              </a:rPr>
              <a:t>可能由後人加上大量的點。</a:t>
            </a:r>
          </a:p>
        </p:txBody>
      </p:sp>
      <p:pic>
        <p:nvPicPr>
          <p:cNvPr id="46083" name="Picture 3" descr="Topkapi 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1916113"/>
            <a:ext cx="437515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4488" y="5013325"/>
            <a:ext cx="924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/>
          <a:lstStyle/>
          <a:p>
            <a:pPr marL="203200" indent="-203200" defTabSz="990600">
              <a:spcBef>
                <a:spcPts val="100"/>
              </a:spcBef>
            </a:pPr>
            <a:r>
              <a:rPr lang="zh-TW" altLang="en-US" sz="2200">
                <a:latin typeface="Times New Roman" pitchFamily="18" charset="0"/>
              </a:rPr>
              <a:t>「</a:t>
            </a:r>
            <a:r>
              <a:rPr lang="zh-TW" altLang="en-US">
                <a:latin typeface="Times New Roman" pitchFamily="18" charset="0"/>
              </a:rPr>
              <a:t>收藏於土耳其伊斯坦堡托卡比博物館的早期</a:t>
            </a:r>
            <a:r>
              <a:rPr lang="en-US" altLang="zh-TW">
                <a:latin typeface="Times New Roman" pitchFamily="18" charset="0"/>
              </a:rPr>
              <a:t>《</a:t>
            </a:r>
            <a:r>
              <a:rPr lang="zh-TW" altLang="en-US">
                <a:latin typeface="Times New Roman" pitchFamily="18" charset="0"/>
              </a:rPr>
              <a:t>古蘭經</a:t>
            </a:r>
            <a:r>
              <a:rPr lang="en-US" altLang="zh-TW">
                <a:latin typeface="Times New Roman" pitchFamily="18" charset="0"/>
              </a:rPr>
              <a:t>》</a:t>
            </a:r>
            <a:r>
              <a:rPr lang="zh-TW" altLang="en-US">
                <a:latin typeface="Times New Roman" pitchFamily="18" charset="0"/>
              </a:rPr>
              <a:t>原稿</a:t>
            </a:r>
            <a:r>
              <a:rPr lang="zh-TW" altLang="en-US" sz="2200">
                <a:solidFill>
                  <a:srgbClr val="000000"/>
                </a:solidFill>
                <a:latin typeface="Times New Roman" pitchFamily="18" charset="0"/>
              </a:rPr>
              <a:t>」</a:t>
            </a:r>
            <a:endParaRPr lang="zh-TW" altLang="en-US" sz="2200">
              <a:latin typeface="Times New Roman" pitchFamily="18" charset="0"/>
            </a:endParaRPr>
          </a:p>
          <a:p>
            <a:pPr marL="203200" indent="-203200" defTabSz="990600">
              <a:spcBef>
                <a:spcPts val="100"/>
              </a:spcBef>
            </a:pPr>
            <a:r>
              <a:rPr lang="en-US" altLang="zh-TW" sz="2600">
                <a:latin typeface="Times New Roman" pitchFamily="18" charset="0"/>
              </a:rPr>
              <a:t>(</a:t>
            </a:r>
            <a:r>
              <a:rPr lang="en-US" altLang="zh-TW" sz="2000">
                <a:latin typeface="Times New Roman" pitchFamily="18" charset="0"/>
              </a:rPr>
              <a:t>http://www.islamic-awareness.org/Quran/Text/Mss/topkapi.html</a:t>
            </a:r>
            <a:r>
              <a:rPr lang="en-US" altLang="zh-TW" sz="2600">
                <a:latin typeface="Times New Roman" pitchFamily="18" charset="0"/>
              </a:rPr>
              <a:t>)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13235" y="318195"/>
            <a:ext cx="8591091" cy="108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收藏於土耳其伊斯坦堡托卡比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Topkapi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博物館的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奧斯曼原稿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CE208-44D9-44DC-8ED9-9F03A2BB7D5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3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403103"/>
            <a:ext cx="4660900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Qur'an_Istanb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32" y="1871969"/>
            <a:ext cx="5456341" cy="401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3C445-1B68-4394-8C73-1C1B0B7DED2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3235" y="318195"/>
            <a:ext cx="8591091" cy="108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收藏於土耳其伊斯坦堡托卡比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200" b="1" i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Topkapi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博物館的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奧斯曼原稿</a:t>
            </a:r>
          </a:p>
        </p:txBody>
      </p:sp>
      <p:pic>
        <p:nvPicPr>
          <p:cNvPr id="7" name="Picture 3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403103"/>
            <a:ext cx="4660900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Qur'an_Tashk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3" y="1676400"/>
            <a:ext cx="46339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49325" y="241385"/>
            <a:ext cx="80073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收藏於烏兹別克斯坦 塔什干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200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Tashkent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奧斯曼原稿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20713" y="6096005"/>
            <a:ext cx="87503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原稿非常易碎，它被安置在櫃中防止受進一步損毀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9503F-AD9B-4767-9B22-8704955EFC5C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6" name="Picture 3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403103"/>
            <a:ext cx="4660900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712913" y="6043613"/>
            <a:ext cx="68516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在櫃中原稿的近觀</a:t>
            </a:r>
            <a:endParaRPr lang="zh-TW" altLang="en-US" sz="2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9155" name="Picture 3" descr="Qur'an_Tashke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989144"/>
            <a:ext cx="61912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C39755-4F1A-4E1E-8F7B-425206D61E3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49325" y="241385"/>
            <a:ext cx="80073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收藏於烏兹別克斯坦 塔什干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200" b="1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Tashkent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奧斯曼原稿</a:t>
            </a:r>
          </a:p>
        </p:txBody>
      </p:sp>
      <p:pic>
        <p:nvPicPr>
          <p:cNvPr id="8" name="Picture 3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403103"/>
            <a:ext cx="4660900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3041" y="3695700"/>
            <a:ext cx="7273925" cy="1925638"/>
          </a:xfrm>
        </p:spPr>
        <p:txBody>
          <a:bodyPr lIns="92075" tIns="46038" rIns="92075" bIns="46038"/>
          <a:lstStyle/>
          <a:p>
            <a:pPr marL="0" indent="0" algn="ctr" eaLnBrk="1" hangingPunct="1">
              <a:buFont typeface="Wingdings" pitchFamily="2" charset="2"/>
              <a:buNone/>
            </a:pPr>
            <a:endParaRPr lang="zh-TW" altLang="zh-TW" smtClean="0">
              <a:ea typeface="新細明體" pitchFamily="18" charset="-12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136650" y="6092825"/>
            <a:ext cx="76771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600" b="1" i="1">
                <a:cs typeface="Arial" pitchFamily="34" charset="0"/>
              </a:rPr>
              <a:t>奧斯曼</a:t>
            </a:r>
            <a:r>
              <a:rPr lang="en-US" altLang="zh-TW" sz="2600" b="1" i="1">
                <a:cs typeface="Arial" pitchFamily="34" charset="0"/>
              </a:rPr>
              <a:t>《</a:t>
            </a:r>
            <a:r>
              <a:rPr lang="zh-TW" altLang="en-US" sz="2600" b="1" i="1">
                <a:cs typeface="Arial" pitchFamily="34" charset="0"/>
              </a:rPr>
              <a:t>古蘭經</a:t>
            </a:r>
            <a:r>
              <a:rPr lang="en-US" altLang="zh-TW" sz="2600" b="1" i="1">
                <a:cs typeface="Arial" pitchFamily="34" charset="0"/>
              </a:rPr>
              <a:t>》</a:t>
            </a:r>
            <a:r>
              <a:rPr lang="zh-TW" altLang="en-US" sz="2600" b="1" i="1">
                <a:cs typeface="Arial" pitchFamily="34" charset="0"/>
              </a:rPr>
              <a:t>的複印本</a:t>
            </a:r>
          </a:p>
        </p:txBody>
      </p:sp>
      <p:pic>
        <p:nvPicPr>
          <p:cNvPr id="50180" name="Picture 4" descr="Qur'an_Tashken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600200"/>
            <a:ext cx="6934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2E11C-5120-4C7E-9222-5998E76FDC6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49325" y="241385"/>
            <a:ext cx="80073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收藏於烏兹別克斯坦 塔什干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(Tashkent)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奧斯曼原稿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ot_clear_30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31" y="2620963"/>
            <a:ext cx="3095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660400" y="1585562"/>
            <a:ext cx="85852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1825" indent="-631825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buClrTx/>
              <a:buNone/>
            </a:pPr>
            <a:r>
              <a:rPr kumimoji="0" lang="en-US" altLang="zh-TW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1.1</a:t>
            </a:r>
            <a:r>
              <a:rPr kumimoji="0" lang="en-US" altLang="zh-TW" sz="4000" dirty="0" smtClean="0">
                <a:solidFill>
                  <a:srgbClr val="FFFFFF"/>
                </a:solidFill>
                <a:ea typeface="標楷體" pitchFamily="65" charset="-120"/>
              </a:rPr>
              <a:t>  </a:t>
            </a: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為何人類需要啟示？</a:t>
            </a:r>
            <a:endParaRPr kumimoji="0" lang="en-US" altLang="zh-TW" sz="4000" dirty="0" smtClean="0">
              <a:solidFill>
                <a:srgbClr val="FFFFFF"/>
              </a:solidFill>
              <a:ea typeface="標楷體" pitchFamily="65" charset="-120"/>
            </a:endParaRPr>
          </a:p>
          <a:p>
            <a:pPr marL="971550" indent="-971550" eaLnBrk="1" hangingPunct="1">
              <a:lnSpc>
                <a:spcPct val="115000"/>
              </a:lnSpc>
              <a:buClrTx/>
              <a:buNone/>
            </a:pPr>
            <a:r>
              <a:rPr kumimoji="0" lang="en-US" altLang="zh-TW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1.2</a:t>
            </a:r>
            <a:r>
              <a:rPr kumimoji="0" lang="en-US" altLang="zh-TW" sz="4000" dirty="0" smtClean="0">
                <a:solidFill>
                  <a:srgbClr val="FFFFFF"/>
                </a:solidFill>
                <a:ea typeface="標楷體" pitchFamily="65" charset="-120"/>
              </a:rPr>
              <a:t>  </a:t>
            </a: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若每個人憑良知做人、行善，還不足夠嗎？</a:t>
            </a:r>
          </a:p>
          <a:p>
            <a:pPr marL="971550" indent="-971550" eaLnBrk="1" hangingPunct="1">
              <a:lnSpc>
                <a:spcPct val="115000"/>
              </a:lnSpc>
              <a:buClrTx/>
              <a:buNone/>
            </a:pPr>
            <a:r>
              <a:rPr kumimoji="0" lang="en-US" altLang="zh-TW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1.3</a:t>
            </a:r>
            <a:r>
              <a:rPr kumimoji="0" lang="en-US" altLang="zh-TW" sz="4000" dirty="0" smtClean="0">
                <a:solidFill>
                  <a:srgbClr val="FFFFFF"/>
                </a:solidFill>
                <a:ea typeface="標楷體" pitchFamily="65" charset="-120"/>
              </a:rPr>
              <a:t>  </a:t>
            </a: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若用自己的方法去敬拜上主，為何不可以呢？</a:t>
            </a:r>
          </a:p>
          <a:p>
            <a:pPr marL="0" indent="0" eaLnBrk="1" hangingPunct="1">
              <a:lnSpc>
                <a:spcPct val="115000"/>
              </a:lnSpc>
              <a:buClrTx/>
              <a:buNone/>
            </a:pPr>
            <a:r>
              <a:rPr kumimoji="0" lang="en-US" altLang="zh-TW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1.4</a:t>
            </a:r>
            <a:r>
              <a:rPr kumimoji="0" lang="en-US" altLang="zh-TW" sz="4000" dirty="0" smtClean="0">
                <a:solidFill>
                  <a:srgbClr val="FFFFFF"/>
                </a:solidFill>
                <a:ea typeface="標楷體" pitchFamily="65" charset="-120"/>
              </a:rPr>
              <a:t>  </a:t>
            </a: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啟示不會過時嗎？</a:t>
            </a:r>
          </a:p>
        </p:txBody>
      </p:sp>
      <p:sp>
        <p:nvSpPr>
          <p:cNvPr id="6" name="AutoShape 6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011238" y="533400"/>
            <a:ext cx="7924800" cy="685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kumimoji="0"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en-US" altLang="zh-TW" sz="40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啓示有需要嗎？不會過時</a:t>
            </a:r>
            <a:r>
              <a:rPr kumimoji="0" lang="zh-TW" altLang="en-US" sz="40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2950069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281113" y="6165852"/>
            <a:ext cx="7677150" cy="50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600" b="1" i="1">
                <a:solidFill>
                  <a:prstClr val="black"/>
                </a:solidFill>
                <a:cs typeface="Arial" pitchFamily="34" charset="0"/>
              </a:rPr>
              <a:t>奧斯曼</a:t>
            </a:r>
            <a:r>
              <a:rPr lang="en-US" altLang="zh-TW" sz="2600" b="1" i="1">
                <a:solidFill>
                  <a:prstClr val="black"/>
                </a:solidFill>
                <a:cs typeface="Arial" pitchFamily="34" charset="0"/>
              </a:rPr>
              <a:t>《</a:t>
            </a:r>
            <a:r>
              <a:rPr lang="zh-TW" altLang="en-US" sz="2600" b="1" i="1">
                <a:solidFill>
                  <a:prstClr val="black"/>
                </a:solidFill>
                <a:cs typeface="Arial" pitchFamily="34" charset="0"/>
              </a:rPr>
              <a:t>古蘭經</a:t>
            </a:r>
            <a:r>
              <a:rPr lang="en-US" altLang="zh-TW" sz="2600" b="1" i="1">
                <a:solidFill>
                  <a:prstClr val="black"/>
                </a:solidFill>
                <a:cs typeface="Arial" pitchFamily="34" charset="0"/>
              </a:rPr>
              <a:t>》</a:t>
            </a:r>
            <a:r>
              <a:rPr lang="zh-TW" altLang="en-US" sz="2600" b="1" i="1">
                <a:solidFill>
                  <a:prstClr val="black"/>
                </a:solidFill>
                <a:cs typeface="Arial" pitchFamily="34" charset="0"/>
              </a:rPr>
              <a:t>的複印本在塔什干圖書館展示</a:t>
            </a:r>
          </a:p>
        </p:txBody>
      </p:sp>
      <p:pic>
        <p:nvPicPr>
          <p:cNvPr id="51203" name="Picture 3" descr="Uthman_manscri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1600200"/>
            <a:ext cx="6591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10087-A46A-4FCD-AC95-95CBF7894991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92188" y="404813"/>
            <a:ext cx="80073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b="1" i="1" dirty="0" smtClean="0">
                <a:solidFill>
                  <a:prstClr val="black"/>
                </a:solidFill>
                <a:latin typeface="Times New Roman" pitchFamily="18" charset="0"/>
              </a:rPr>
              <a:t>收藏於烏兹別克斯坦 </a:t>
            </a:r>
            <a:r>
              <a:rPr lang="zh-TW" altLang="en-US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塔什干</a:t>
            </a:r>
            <a:r>
              <a:rPr lang="en-US" altLang="zh-TW" sz="3200" i="1" dirty="0" smtClean="0">
                <a:solidFill>
                  <a:prstClr val="black"/>
                </a:solidFill>
                <a:latin typeface="Times New Roman" pitchFamily="18" charset="0"/>
              </a:rPr>
              <a:t>(Tashkent)</a:t>
            </a:r>
            <a:r>
              <a:rPr lang="zh-TW" altLang="en-US" sz="3200" b="1" i="1" dirty="0" smtClean="0">
                <a:solidFill>
                  <a:prstClr val="black"/>
                </a:solidFill>
                <a:latin typeface="Times New Roman" pitchFamily="18" charset="0"/>
              </a:rPr>
              <a:t>的</a:t>
            </a:r>
            <a:r>
              <a:rPr lang="en-US" altLang="zh-TW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《</a:t>
            </a:r>
            <a:r>
              <a:rPr lang="zh-TW" altLang="en-US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古蘭經</a:t>
            </a:r>
            <a:r>
              <a:rPr lang="en-US" altLang="zh-TW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》</a:t>
            </a:r>
            <a:r>
              <a:rPr lang="zh-TW" altLang="en-US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奧斯曼原稿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887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08050" y="4267206"/>
            <a:ext cx="8667750" cy="1903413"/>
          </a:xfrm>
        </p:spPr>
        <p:txBody>
          <a:bodyPr lIns="97497" tIns="50698" rIns="97497" bIns="50698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來源  </a:t>
            </a:r>
            <a:r>
              <a:rPr lang="en-US" altLang="zh-TW" sz="3300" b="1" i="1" dirty="0" smtClean="0">
                <a:ea typeface="新細明體" pitchFamily="18" charset="-12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zh-TW" sz="2000" i="1" dirty="0" smtClean="0">
                <a:latin typeface="Times New Roman" pitchFamily="18" charset="0"/>
                <a:ea typeface="新細明體" pitchFamily="18" charset="-120"/>
              </a:rPr>
              <a:t>"Memory Of The World", UNESCO, quoted by “</a:t>
            </a:r>
            <a:r>
              <a:rPr lang="en-US" altLang="zh-TW" sz="2000" b="1" i="1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An Early </a:t>
            </a:r>
            <a:r>
              <a:rPr lang="en-US" altLang="zh-TW" sz="2000" b="1" i="1" dirty="0" err="1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Qur'anic</a:t>
            </a:r>
            <a:r>
              <a:rPr lang="en-US" altLang="zh-TW" sz="2000" b="1" i="1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Manuscript In Tashkent, Uzbekistan</a:t>
            </a:r>
            <a:r>
              <a:rPr lang="en-US" altLang="zh-TW" sz="2000" i="1" dirty="0" smtClean="0">
                <a:latin typeface="Times New Roman" pitchFamily="18" charset="0"/>
                <a:ea typeface="新細明體" pitchFamily="18" charset="-120"/>
              </a:rPr>
              <a:t> ”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zh-TW" sz="2000" i="1" dirty="0" smtClean="0">
                <a:latin typeface="Times New Roman" pitchFamily="18" charset="0"/>
                <a:ea typeface="新細明體" pitchFamily="18" charset="-120"/>
              </a:rPr>
              <a:t>(http://www.islamic-awareness.org/Quran/Text/Mss/samarqand.html)</a:t>
            </a:r>
          </a:p>
        </p:txBody>
      </p:sp>
      <p:pic>
        <p:nvPicPr>
          <p:cNvPr id="52227" name="Picture 3" descr="memory_of_the_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08" y="3851461"/>
            <a:ext cx="12620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04865" y="1777587"/>
            <a:ext cx="8296275" cy="246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這原稿是現存最早期的手寫版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《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古蘭經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》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。它由烏茲別克斯坦的伊斯蘭委員會所持有。這是最可靠的版本，是為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『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奧斯曼正本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』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Arial" pitchFamily="34" charset="0"/>
              </a:rPr>
              <a:t>(</a:t>
            </a:r>
            <a:r>
              <a:rPr lang="en-US" altLang="zh-TW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Arial" pitchFamily="34" charset="0"/>
              </a:rPr>
              <a:t>Mushaf</a:t>
            </a:r>
            <a:r>
              <a:rPr lang="en-US" altLang="zh-TW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Arial" pitchFamily="34" charset="0"/>
              </a:rPr>
              <a:t> of </a:t>
            </a:r>
            <a:r>
              <a:rPr lang="en-US" altLang="zh-TW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Arial" pitchFamily="34" charset="0"/>
              </a:rPr>
              <a:t>Uthman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Arial" pitchFamily="34" charset="0"/>
              </a:rPr>
              <a:t>)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Arial" pitchFamily="34" charset="0"/>
              </a:rPr>
              <a:t>，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它代替所有其他版本。」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116F2-DBC2-4AB0-85E9-DFDD97D09F8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49325" y="241385"/>
            <a:ext cx="80073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收藏於烏兹別克斯坦 塔什干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Tashkent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奧斯曼原稿</a:t>
            </a:r>
          </a:p>
        </p:txBody>
      </p:sp>
      <p:pic>
        <p:nvPicPr>
          <p:cNvPr id="7" name="Picture 3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403103"/>
            <a:ext cx="4660900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0" y="0"/>
            <a:ext cx="24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9288" y="371475"/>
            <a:ext cx="8605838" cy="8128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的內容及特色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5924" y="1916113"/>
            <a:ext cx="9490076" cy="3587750"/>
          </a:xfrm>
        </p:spPr>
        <p:txBody>
          <a:bodyPr lIns="90488" tIns="44450" rIns="90488" bIns="44450"/>
          <a:lstStyle/>
          <a:p>
            <a:pPr marL="1327150" indent="-1327150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zh-TW" altLang="en-US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體裁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：非散文，非詩歌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69:40-43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1327150" indent="-1327150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zh-TW" altLang="en-US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語調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：以真主向人類說話的語調表達</a:t>
            </a:r>
          </a:p>
          <a:p>
            <a:pPr marL="1327150" indent="-1327150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zh-TW" altLang="en-US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目的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引導人類  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14</a:t>
            </a:r>
            <a:r>
              <a:rPr lang="zh-TW" altLang="en-US" sz="3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：</a:t>
            </a:r>
            <a:r>
              <a:rPr lang="en-US" altLang="zh-TW" sz="3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1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1712913" indent="-1693863" eaLnBrk="1" hangingPunct="1">
              <a:spcBef>
                <a:spcPct val="40000"/>
              </a:spcBef>
              <a:buNone/>
              <a:defRPr/>
            </a:pP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      - 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印証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以前降示的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真理，以作判別真偽的     準則 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3:4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HK" altLang="en-US" sz="3400" dirty="0" smtClean="0">
                <a:latin typeface="標楷體" pitchFamily="65" charset="-120"/>
                <a:ea typeface="標楷體" pitchFamily="65" charset="-120"/>
              </a:rPr>
              <a:t>及 </a:t>
            </a:r>
            <a:r>
              <a:rPr lang="en-US" altLang="zh-TW" sz="3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25:1</a:t>
            </a:r>
            <a:r>
              <a:rPr lang="en-US" altLang="zh-TW" sz="3400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53252" name="Picture 5" descr="grape bound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A35D0-6770-44F4-9895-2328B28DCA8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0" y="3"/>
            <a:ext cx="32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的內容及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特色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515" y="126176"/>
            <a:ext cx="8816975" cy="1284287"/>
          </a:xfrm>
        </p:spPr>
        <p:txBody>
          <a:bodyPr lIns="92075" tIns="46038" rIns="92075" bIns="46038"/>
          <a:lstStyle/>
          <a:p>
            <a:pPr algn="ctr" eaLnBrk="1" hangingPunct="1">
              <a:lnSpc>
                <a:spcPct val="80000"/>
              </a:lnSpc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印証以前的真理，</a:t>
            </a:r>
            <a:b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以作判別真偽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準則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4832" y="1815990"/>
            <a:ext cx="8871555" cy="3691712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他降示你這部包含真理的經典，以</a:t>
            </a:r>
            <a:r>
              <a:rPr lang="zh-TW" altLang="zh-TW" sz="3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證實以前的一切天經</a:t>
            </a:r>
            <a:r>
              <a:rPr lang="zh-TW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；他曾降示《討拉特》和《引支勒》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於此經之前，以作世人的嚮導；又降示證據。 」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HK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3-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「聖潔哉真主！他降示</a:t>
            </a:r>
            <a:r>
              <a:rPr lang="zh-TW" altLang="en-US" sz="3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準則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給他的僕人，以便他做全世界的警告者。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」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</a:rPr>
              <a:t>25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</a:rPr>
              <a:t>：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</a:rPr>
              <a:t>1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A5C07-93FC-421A-B630-5DC51184B129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Picture 3" descr="grape bound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403103"/>
            <a:ext cx="4660900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3"/>
            <a:ext cx="32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的內容及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特色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76288" y="2251075"/>
            <a:ext cx="8824912" cy="4235450"/>
          </a:xfrm>
        </p:spPr>
        <p:txBody>
          <a:bodyPr lIns="90488" tIns="44450" rIns="90488" bIns="44450"/>
          <a:lstStyle/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剖釋無神論、多神信仰和有經人的謬誤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闡釋信仰綱領 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– 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認主獨一、信末日等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闡明宗教義務和社會責任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指導人的生活行為</a:t>
            </a:r>
          </a:p>
          <a:p>
            <a:pPr marL="990600" lvl="1" indent="-5334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倫理道德</a:t>
            </a:r>
          </a:p>
          <a:p>
            <a:pPr marL="990600" lvl="1" indent="-5334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教法律例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引用歷代聖人事跡作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說明 </a:t>
            </a:r>
            <a:endParaRPr lang="zh-TW" alt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273050" y="1501775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內容分類 ：</a:t>
            </a:r>
          </a:p>
        </p:txBody>
      </p:sp>
      <p:pic>
        <p:nvPicPr>
          <p:cNvPr id="55301" name="Picture 11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10B72-F637-499C-8063-9B7E0AE03CC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49288" y="371475"/>
            <a:ext cx="86058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 eaLnBrk="1" hangingPunct="1"/>
            <a:r>
              <a:rPr kumimoji="0"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kumimoji="0"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的內容及特色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0" y="3"/>
            <a:ext cx="32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的內容及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特色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7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7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7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98600" y="369335"/>
            <a:ext cx="207182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麥加章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1" y="1493960"/>
            <a:ext cx="4060825" cy="4525963"/>
          </a:xfrm>
        </p:spPr>
        <p:txBody>
          <a:bodyPr lIns="92075" tIns="46038" rIns="92075" bIns="46038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首十三年至遷居麥地那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主要是勸戒人們歸信伊斯蘭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信主獨一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後世與審判日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行正道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作善行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02020-AAAF-4A6C-8536-FB852874A6B9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968" y="355985"/>
            <a:ext cx="276516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kumimoji="0" lang="zh-TW" altLang="en-US" sz="4800" b="1" dirty="0" smtClean="0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麥地那章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89523" y="1484319"/>
            <a:ext cx="4210050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57200" indent="-457200" eaLnBrk="0" hangingPunct="0">
              <a:spcBef>
                <a:spcPct val="20000"/>
              </a:spcBef>
              <a:buClr>
                <a:srgbClr val="444D2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zh-TW" altLang="en-US" sz="32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穆聖遷居至麥地那至歸真前十年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444D2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zh-TW" altLang="en-US" sz="32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如何建立穆斯林社群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444D26"/>
              </a:buClr>
              <a:buSzPct val="75000"/>
              <a:buFont typeface="Wingdings" panose="05000000000000000000" pitchFamily="2" charset="2"/>
              <a:buChar char="q"/>
              <a:defRPr/>
            </a:pPr>
            <a:r>
              <a:rPr lang="zh-TW" altLang="en-US" sz="32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律法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Char char="u"/>
              <a:defRPr/>
            </a:pPr>
            <a:endParaRPr lang="en-US" altLang="zh-TW" sz="3200" kern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416800" y="762718"/>
            <a:ext cx="126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</a:rPr>
              <a:t> (92</a:t>
            </a:r>
            <a:r>
              <a:rPr lang="zh-TW" altLang="en-US" sz="2800" dirty="0" smtClean="0">
                <a:solidFill>
                  <a:srgbClr val="333333"/>
                </a:solidFill>
              </a:rPr>
              <a:t>章</a:t>
            </a:r>
            <a:r>
              <a:rPr lang="en-US" altLang="zh-TW" sz="2800" dirty="0" smtClean="0">
                <a:solidFill>
                  <a:srgbClr val="333333"/>
                </a:solidFill>
              </a:rPr>
              <a:t>)</a:t>
            </a:r>
            <a:r>
              <a:rPr lang="en-US" sz="2800" dirty="0" smtClean="0">
                <a:solidFill>
                  <a:srgbClr val="333333"/>
                </a:solidFill>
              </a:rPr>
              <a:t> </a:t>
            </a:r>
            <a:endParaRPr lang="en-US" sz="2800" dirty="0">
              <a:solidFill>
                <a:srgbClr val="333333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24665" y="712745"/>
            <a:ext cx="126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</a:rPr>
              <a:t>(22</a:t>
            </a:r>
            <a:r>
              <a:rPr lang="zh-TW" altLang="en-US" sz="2800" dirty="0" smtClean="0">
                <a:solidFill>
                  <a:srgbClr val="333333"/>
                </a:solidFill>
              </a:rPr>
              <a:t>章</a:t>
            </a:r>
            <a:r>
              <a:rPr lang="en-US" altLang="zh-TW" sz="2800" dirty="0" smtClean="0">
                <a:solidFill>
                  <a:srgbClr val="333333"/>
                </a:solidFill>
              </a:rPr>
              <a:t>)</a:t>
            </a:r>
            <a:r>
              <a:rPr lang="en-US" sz="2800" dirty="0" smtClean="0">
                <a:solidFill>
                  <a:srgbClr val="333333"/>
                </a:solidFill>
              </a:rPr>
              <a:t> </a:t>
            </a:r>
            <a:endParaRPr lang="en-US" sz="2800" dirty="0">
              <a:solidFill>
                <a:srgbClr val="333333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0" y="3"/>
            <a:ext cx="32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的內容及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特色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5538" name="Picture 2" descr="symbol for makkah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222" y1="32444" x2="34222" y2="32444"/>
                        <a14:foregroundMark x1="34222" y1="40889" x2="34222" y2="40889"/>
                        <a14:foregroundMark x1="27556" y1="63111" x2="25333" y2="63556"/>
                        <a14:foregroundMark x1="11556" y1="36000" x2="11556" y2="36000"/>
                        <a14:foregroundMark x1="52444" y1="9778" x2="52444" y2="9778"/>
                        <a14:foregroundMark x1="93333" y1="44000" x2="93333" y2="44000"/>
                        <a14:foregroundMark x1="77778" y1="18222" x2="77778" y2="18222"/>
                        <a14:foregroundMark x1="76444" y1="82667" x2="76444" y2="82667"/>
                        <a14:foregroundMark x1="76444" y1="82667" x2="76444" y2="82667"/>
                        <a14:foregroundMark x1="37778" y1="90667" x2="37778" y2="90667"/>
                        <a14:foregroundMark x1="37778" y1="90667" x2="37778" y2="90667"/>
                        <a14:foregroundMark x1="23111" y1="79556" x2="23111" y2="79556"/>
                        <a14:foregroundMark x1="13778" y1="62222" x2="13778" y2="62222"/>
                        <a14:foregroundMark x1="28444" y1="68000" x2="28444" y2="68000"/>
                        <a14:foregroundMark x1="22667" y1="68889" x2="22667" y2="68889"/>
                        <a14:foregroundMark x1="60444" y1="64889" x2="62667" y2="64444"/>
                        <a14:foregroundMark x1="76444" y1="61333" x2="76444" y2="61333"/>
                        <a14:foregroundMark x1="67111" y1="40444" x2="67111" y2="40444"/>
                        <a14:foregroundMark x1="42667" y1="24889" x2="42667" y2="24889"/>
                        <a14:foregroundMark x1="39111" y1="46667" x2="39111" y2="46667"/>
                        <a14:foregroundMark x1="24444" y1="49778" x2="24444" y2="49778"/>
                        <a14:foregroundMark x1="22667" y1="31556" x2="22667" y2="31556"/>
                        <a14:foregroundMark x1="22667" y1="29333" x2="22667" y2="31556"/>
                        <a14:foregroundMark x1="21778" y1="41778" x2="21778" y2="41778"/>
                        <a14:foregroundMark x1="36444" y1="76889" x2="36444" y2="76889"/>
                        <a14:foregroundMark x1="48000" y1="73778" x2="48000" y2="73778"/>
                        <a14:foregroundMark x1="48000" y1="73333" x2="48000" y2="73333"/>
                        <a14:foregroundMark x1="48889" y1="73778" x2="48889" y2="73778"/>
                        <a14:foregroundMark x1="64000" y1="69333" x2="64000" y2="69333"/>
                        <a14:foregroundMark x1="70667" y1="69333" x2="70667" y2="69333"/>
                        <a14:foregroundMark x1="71556" y1="68889" x2="71556" y2="68889"/>
                        <a14:foregroundMark x1="80000" y1="68889" x2="80000" y2="68889"/>
                        <a14:foregroundMark x1="80889" y1="48444" x2="80889" y2="48444"/>
                        <a14:foregroundMark x1="80889" y1="48444" x2="80889" y2="48444"/>
                        <a14:foregroundMark x1="78667" y1="47556" x2="78667" y2="47556"/>
                        <a14:foregroundMark x1="62667" y1="53333" x2="62667" y2="53333"/>
                        <a14:foregroundMark x1="52889" y1="45333" x2="52889" y2="45333"/>
                        <a14:foregroundMark x1="43556" y1="44000" x2="43556" y2="44000"/>
                        <a14:foregroundMark x1="44444" y1="40889" x2="44444" y2="40889"/>
                        <a14:foregroundMark x1="44889" y1="40889" x2="44889" y2="40889"/>
                        <a14:foregroundMark x1="51556" y1="33778" x2="51556" y2="33778"/>
                        <a14:foregroundMark x1="54667" y1="32889" x2="56889" y2="31556"/>
                        <a14:foregroundMark x1="59111" y1="28000" x2="59111" y2="28000"/>
                        <a14:foregroundMark x1="76444" y1="64889" x2="76444" y2="64889"/>
                        <a14:foregroundMark x1="36889" y1="71556" x2="36889" y2="71556"/>
                        <a14:backgroundMark x1="11556" y1="12444" x2="11556" y2="12444"/>
                        <a14:backgroundMark x1="26667" y1="6667" x2="26667" y2="6667"/>
                        <a14:backgroundMark x1="86667" y1="12000" x2="86667" y2="12000"/>
                        <a14:backgroundMark x1="96889" y1="61333" x2="96889" y2="61333"/>
                        <a14:backgroundMark x1="4444" y1="52889" x2="4444" y2="52889"/>
                        <a14:backgroundMark x1="8444" y1="78222" x2="8444" y2="78222"/>
                        <a14:backgroundMark x1="25333" y1="91556" x2="25333" y2="91556"/>
                        <a14:backgroundMark x1="69778" y1="94222" x2="69778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0" y="321470"/>
            <a:ext cx="1305770" cy="130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888" y1="10843" x2="37888" y2="10843"/>
                        <a14:foregroundMark x1="37888" y1="7831" x2="37888" y2="7831"/>
                        <a14:foregroundMark x1="39130" y1="4819" x2="39130" y2="4819"/>
                        <a14:foregroundMark x1="38509" y1="50000" x2="38509" y2="50000"/>
                        <a14:foregroundMark x1="55280" y1="84940" x2="55280" y2="84940"/>
                        <a14:foregroundMark x1="57764" y1="63253" x2="57764" y2="63253"/>
                        <a14:foregroundMark x1="28571" y1="77711" x2="28571" y2="77711"/>
                        <a14:foregroundMark x1="77019" y1="78313" x2="77019" y2="78313"/>
                        <a14:foregroundMark x1="49689" y1="21084" x2="49689" y2="21084"/>
                        <a14:foregroundMark x1="28571" y1="27711" x2="28571" y2="27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81" y="178370"/>
            <a:ext cx="1375048" cy="14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0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圓角矩形 31"/>
          <p:cNvSpPr/>
          <p:nvPr/>
        </p:nvSpPr>
        <p:spPr>
          <a:xfrm>
            <a:off x="5822950" y="4314825"/>
            <a:ext cx="1584325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5778503" y="3740150"/>
            <a:ext cx="1582738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5735638" y="3092450"/>
            <a:ext cx="1584325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16F58-1438-47DA-AFA8-632F75E5FD24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9820" y="566743"/>
            <a:ext cx="2430462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endParaRPr lang="en-US" altLang="zh-HK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HK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endParaRPr lang="en-US" altLang="zh-HK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流傳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4275141" y="160338"/>
            <a:ext cx="1355725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97363" y="39694"/>
            <a:ext cx="1401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安拉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3765553" y="1016006"/>
            <a:ext cx="2447925" cy="396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76663" y="952504"/>
            <a:ext cx="24844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哲布拉依天使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3729040" y="1697038"/>
            <a:ext cx="2484437" cy="425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14742" y="1628778"/>
            <a:ext cx="28082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穆罕默德聖人</a:t>
            </a:r>
          </a:p>
        </p:txBody>
      </p:sp>
      <p:sp>
        <p:nvSpPr>
          <p:cNvPr id="11" name="橢圓 10"/>
          <p:cNvSpPr/>
          <p:nvPr/>
        </p:nvSpPr>
        <p:spPr>
          <a:xfrm>
            <a:off x="2644775" y="2420938"/>
            <a:ext cx="1584325" cy="417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673727" y="2420944"/>
            <a:ext cx="1582738" cy="422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67025" y="2366969"/>
            <a:ext cx="1139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口頭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037266" y="2370144"/>
            <a:ext cx="9826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文字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644775" y="3044825"/>
            <a:ext cx="1584325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86050" y="3000381"/>
            <a:ext cx="15843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聖伴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735638" y="2982919"/>
            <a:ext cx="15843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聖伴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786441" y="3643319"/>
            <a:ext cx="15843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艾布伯克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5842000" y="4233863"/>
            <a:ext cx="14557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奧斯曼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0" y="6021388"/>
            <a:ext cx="9906000" cy="79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792416" y="6165856"/>
            <a:ext cx="432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zh-HK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我們這世代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6824663" y="4946650"/>
            <a:ext cx="1944687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4521204" y="4946650"/>
            <a:ext cx="1901825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4448175" y="4854581"/>
            <a:ext cx="2047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HK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伊斯坦堡古本</a:t>
            </a:r>
          </a:p>
        </p:txBody>
      </p:sp>
      <p:sp>
        <p:nvSpPr>
          <p:cNvPr id="80896" name="文字方塊 80895"/>
          <p:cNvSpPr txBox="1">
            <a:spLocks noChangeArrowheads="1"/>
          </p:cNvSpPr>
          <p:nvPr/>
        </p:nvSpPr>
        <p:spPr bwMode="auto">
          <a:xfrm>
            <a:off x="6861179" y="4884738"/>
            <a:ext cx="1871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HK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塔什干古本</a:t>
            </a:r>
          </a:p>
        </p:txBody>
      </p:sp>
      <p:sp>
        <p:nvSpPr>
          <p:cNvPr id="80899" name="向下箭號 80898"/>
          <p:cNvSpPr/>
          <p:nvPr/>
        </p:nvSpPr>
        <p:spPr>
          <a:xfrm>
            <a:off x="4889500" y="747713"/>
            <a:ext cx="128588" cy="268287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37" name="向下箭號 36"/>
          <p:cNvSpPr/>
          <p:nvPr/>
        </p:nvSpPr>
        <p:spPr>
          <a:xfrm>
            <a:off x="3398841" y="2824163"/>
            <a:ext cx="168275" cy="22066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92238"/>
            <a:ext cx="1587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向下箭號 39"/>
          <p:cNvSpPr/>
          <p:nvPr/>
        </p:nvSpPr>
        <p:spPr>
          <a:xfrm>
            <a:off x="6515100" y="3433763"/>
            <a:ext cx="101600" cy="268287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41" name="向下箭號 40"/>
          <p:cNvSpPr/>
          <p:nvPr/>
        </p:nvSpPr>
        <p:spPr>
          <a:xfrm>
            <a:off x="6527800" y="4073525"/>
            <a:ext cx="101600" cy="268288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cxnSp>
        <p:nvCxnSpPr>
          <p:cNvPr id="80901" name="直線單箭頭接點 80900"/>
          <p:cNvCxnSpPr>
            <a:endCxn id="11" idx="0"/>
          </p:cNvCxnSpPr>
          <p:nvPr/>
        </p:nvCxnSpPr>
        <p:spPr>
          <a:xfrm flipH="1">
            <a:off x="3436941" y="1989138"/>
            <a:ext cx="292100" cy="431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6213475" y="1989144"/>
            <a:ext cx="273050" cy="3778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向下箭號 52"/>
          <p:cNvSpPr/>
          <p:nvPr/>
        </p:nvSpPr>
        <p:spPr>
          <a:xfrm>
            <a:off x="6486528" y="2843213"/>
            <a:ext cx="168275" cy="22066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cxnSp>
        <p:nvCxnSpPr>
          <p:cNvPr id="54" name="直線單箭頭接點 53"/>
          <p:cNvCxnSpPr/>
          <p:nvPr/>
        </p:nvCxnSpPr>
        <p:spPr>
          <a:xfrm flipH="1">
            <a:off x="5676900" y="4654550"/>
            <a:ext cx="292100" cy="2730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7107241" y="4646619"/>
            <a:ext cx="300037" cy="3000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911" name="直線單箭頭接點 80910"/>
          <p:cNvCxnSpPr>
            <a:stCxn id="16" idx="2"/>
          </p:cNvCxnSpPr>
          <p:nvPr/>
        </p:nvCxnSpPr>
        <p:spPr>
          <a:xfrm>
            <a:off x="3478213" y="3524256"/>
            <a:ext cx="0" cy="2525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7905750" y="5316538"/>
            <a:ext cx="0" cy="7048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>
            <a:off x="5313363" y="5316544"/>
            <a:ext cx="0" cy="6873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0" y="3"/>
            <a:ext cx="32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的內容及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特色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2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 animBg="1"/>
      <p:bldP spid="19" grpId="0" animBg="1"/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3" grpId="0" animBg="1"/>
      <p:bldP spid="12" grpId="0"/>
      <p:bldP spid="14" grpId="0"/>
      <p:bldP spid="15" grpId="0" animBg="1"/>
      <p:bldP spid="16" grpId="0"/>
      <p:bldP spid="18" grpId="0"/>
      <p:bldP spid="17" grpId="0"/>
      <p:bldP spid="25" grpId="0"/>
      <p:bldP spid="26" grpId="0" animBg="1"/>
      <p:bldP spid="27" grpId="0"/>
      <p:bldP spid="30" grpId="0" animBg="1"/>
      <p:bldP spid="31" grpId="0" animBg="1"/>
      <p:bldP spid="28" grpId="0"/>
      <p:bldP spid="80896" grpId="0"/>
      <p:bldP spid="80899" grpId="0" animBg="1"/>
      <p:bldP spid="37" grpId="0" animBg="1"/>
      <p:bldP spid="40" grpId="0" animBg="1"/>
      <p:bldP spid="41" grpId="0" animBg="1"/>
      <p:bldP spid="5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3" y="2205042"/>
            <a:ext cx="8648700" cy="3252787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是穆斯林指導人生的基礎</a:t>
            </a:r>
            <a:endParaRPr lang="en-US" altLang="zh-HK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經由哲布拉依天使啟示穆罕默德聖人</a:t>
            </a:r>
            <a:r>
              <a:rPr lang="en-US" altLang="zh-H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HK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求主賜他福安</a:t>
            </a:r>
            <a:r>
              <a:rPr lang="en-US" altLang="zh-H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真主給人類最後的啟示</a:t>
            </a:r>
            <a:endParaRPr lang="en-US" altLang="zh-HK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以阿拉伯語及古萊氏族的方言保存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33257-5D0E-4D26-A0F1-59E3132E19BE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9396" name="文字方塊 1"/>
          <p:cNvSpPr txBox="1">
            <a:spLocks noChangeArrowheads="1"/>
          </p:cNvSpPr>
          <p:nvPr/>
        </p:nvSpPr>
        <p:spPr bwMode="auto">
          <a:xfrm>
            <a:off x="992191" y="1484313"/>
            <a:ext cx="2447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HK" alt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古蘭經：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072554" y="3260"/>
            <a:ext cx="17287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小結</a:t>
            </a:r>
          </a:p>
        </p:txBody>
      </p:sp>
      <p:pic>
        <p:nvPicPr>
          <p:cNvPr id="9" name="Picture 3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79" y="764202"/>
            <a:ext cx="1805035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950" y="1032174"/>
            <a:ext cx="8942107" cy="5256212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自穆聖年代至今，不斷有大量能背誦全本古蘭經者，使古蘭經能被保存</a:t>
            </a:r>
            <a:endParaRPr lang="en-US" altLang="zh-HK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穆聖年代最古老的古蘭經仍保留可作鑑證</a:t>
            </a:r>
            <a:endParaRPr lang="en-US" altLang="zh-HK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任何抄寫員的錯誤都會被朗誦家</a:t>
            </a:r>
            <a:r>
              <a:rPr lang="en-US" altLang="zh-HK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HK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Hafiz</a:t>
            </a:r>
            <a:r>
              <a:rPr lang="en-US" altLang="zh-HK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所糾正</a:t>
            </a:r>
            <a:endParaRPr lang="en-US" altLang="zh-HK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而任何朗誦家的錯誤可由其他朗誦家及印行本糾正</a:t>
            </a:r>
            <a:endParaRPr lang="en-US" altLang="zh-HK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故有多重保障，以確保古蘭經保存全整</a:t>
            </a:r>
            <a:endParaRPr lang="en-US" altLang="zh-HK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每年齋月，全世界各地的清真寺，都會把整本古蘭經朗誦一次，穆民大眾可細心聆聽</a:t>
            </a:r>
            <a:endParaRPr lang="en-US" altLang="zh-HK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05000"/>
              </a:lnSpc>
              <a:buFont typeface="Wingdings" pitchFamily="2" charset="2"/>
              <a:buChar char="l"/>
            </a:pPr>
            <a:r>
              <a:rPr lang="zh-HK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真主是古蘭經的最終保護者</a:t>
            </a:r>
            <a:endParaRPr lang="en-US" altLang="zh-TW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3B924-C938-417A-B51A-6FE845EB2F8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072554" y="3260"/>
            <a:ext cx="17287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小結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67567" y="6002141"/>
            <a:ext cx="43418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本節完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38469" y="471821"/>
            <a:ext cx="167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2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(</a:t>
            </a:r>
            <a:r>
              <a:rPr lang="zh-TW" altLang="en-US" sz="32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續</a:t>
            </a:r>
            <a:r>
              <a:rPr lang="en-US" altLang="zh-TW" sz="3200" b="1" dirty="0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)</a:t>
            </a:r>
          </a:p>
        </p:txBody>
      </p:sp>
      <p:pic>
        <p:nvPicPr>
          <p:cNvPr id="9" name="Picture 3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79" y="764202"/>
            <a:ext cx="1805035" cy="2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05403" y="6012662"/>
            <a:ext cx="2819400" cy="763587"/>
          </a:xfrm>
        </p:spPr>
        <p:txBody>
          <a:bodyPr lIns="90488" tIns="44450" rIns="90488" bIns="44450"/>
          <a:lstStyle/>
          <a:p>
            <a:pPr algn="ctr" eaLnBrk="1" hangingPunct="1">
              <a:lnSpc>
                <a:spcPct val="800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古蘭 </a:t>
            </a:r>
            <a:r>
              <a:rPr lang="en-US" altLang="zh-TW" sz="32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2:30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3200" dirty="0" smtClean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828800" y="1585566"/>
            <a:ext cx="6781800" cy="38861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2925" indent="-542925">
              <a:defRPr/>
            </a:pP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「當時，你的主對眾天使說：</a:t>
            </a:r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我必定在大地設置一個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代理人</a:t>
            </a:r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」</a:t>
            </a:r>
            <a:endParaRPr lang="zh-TW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6415BC-65D4-4CF8-80DC-279159C29E28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93090" y="6165850"/>
            <a:ext cx="5334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59615" y="318198"/>
            <a:ext cx="591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真主創造人為大地的代理</a:t>
            </a:r>
            <a:endParaRPr lang="en-US" sz="40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44971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t_clear_30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31" y="2620963"/>
            <a:ext cx="3095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613235" y="241385"/>
            <a:ext cx="734695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kumimoji="0" lang="en-US" altLang="zh-TW" sz="5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1.1</a:t>
            </a:r>
            <a:r>
              <a:rPr kumimoji="0" lang="en-US" altLang="zh-TW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標楷體" pitchFamily="65" charset="-120"/>
              </a:rPr>
              <a:t> </a:t>
            </a:r>
            <a:r>
              <a:rPr kumimoji="0" lang="zh-TW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標楷體" pitchFamily="65" charset="-120"/>
              </a:rPr>
              <a:t>為何</a:t>
            </a:r>
            <a:r>
              <a:rPr kumimoji="0"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標楷體" pitchFamily="65" charset="-120"/>
              </a:rPr>
              <a:t>人類需要啟示？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05260" y="2286000"/>
            <a:ext cx="844034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31825" indent="-631825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4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生活充滿著不公平、不合公義的事情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創造主是公平的，正義的</a:t>
            </a:r>
          </a:p>
        </p:txBody>
      </p:sp>
    </p:spTree>
    <p:extLst>
      <p:ext uri="{BB962C8B-B14F-4D97-AF65-F5344CB8AC3E}">
        <p14:creationId xmlns:p14="http://schemas.microsoft.com/office/powerpoint/2010/main" val="28102422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19201" y="1557338"/>
            <a:ext cx="7315200" cy="3100622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「阿丹的子孫啊！如果你們同族中的使者來對你們講述我的跡象，那末，凡敬畏而修身者，將來都沒有恐懼，也不憂愁。」</a:t>
            </a:r>
          </a:p>
        </p:txBody>
      </p:sp>
      <p:sp>
        <p:nvSpPr>
          <p:cNvPr id="6144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93090" y="6165850"/>
            <a:ext cx="5334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221838" y="6009978"/>
            <a:ext cx="2726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b="1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2800" b="1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7</a:t>
            </a:r>
            <a:r>
              <a:rPr lang="zh-TW" altLang="en-US" sz="2800" b="1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b="1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35)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668F9-CC39-43DA-9B86-807836FBD314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0390" y="333378"/>
            <a:ext cx="5275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真主應許賜給人類指引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" y="1066804"/>
            <a:ext cx="9677400" cy="5110163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我確已啟示你，猶如我啟示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努哈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和在他之後的眾先知一樣，也猶如我啟示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易卜拉欣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易司馬儀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易司哈格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葉爾孤白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各支派，以及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爾撒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安優卜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優努司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哈倫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素來曼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一樣。我以宰甫爾賞賜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達五德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。我確已派遣許多使者，他們中有我在以前告訴你的，有我未告訴你的。真主曾與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穆薩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對話。我曾派遣許多使者報喜訊，傳警告，以免派遣使者之後，世人對真主有任何托辭。真主是萬能的，至睿的。」</a:t>
            </a:r>
            <a:endParaRPr lang="zh-TW" altLang="en-US" sz="31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4305300" y="6072188"/>
            <a:ext cx="327183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762000" eaLnBrk="0" hangingPunct="0">
              <a:lnSpc>
                <a:spcPct val="14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4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163-5)</a:t>
            </a:r>
          </a:p>
        </p:txBody>
      </p:sp>
      <p:graphicFrame>
        <p:nvGraphicFramePr>
          <p:cNvPr id="62468" name="Object 6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8408991" y="6191250"/>
          <a:ext cx="6064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6" name="PhotoImpact" r:id="rId5" imgW="11854683" imgH="10392975" progId="PI3.Image">
                  <p:embed/>
                </p:oleObj>
              </mc:Choice>
              <mc:Fallback>
                <p:oleObj name="PhotoImpact" r:id="rId5" imgW="11854683" imgH="10392975" progId="PI3.Image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8991" y="6191250"/>
                        <a:ext cx="60642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92F64-EEB7-4FA6-831E-BA9FDFB06C0B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1213" y="326947"/>
            <a:ext cx="6945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真主啟示歷代聖人同一訊息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4823" y="1077912"/>
            <a:ext cx="9753600" cy="5110163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「我確已啟示你，猶如我啟示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挪亞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和在他之後的眾先知一樣，也猶如我啟示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亞伯拉罕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以實瑪利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    撒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雅    各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各支派，以及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耶穌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arial, helvetica"/>
              </a:rPr>
              <a:t>約  伯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約  拿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亞倫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鎖羅門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一樣。我以宰甫爾賞賜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  衛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。我確已派遣許多使者，他們中有我在以前告訴你的，有我未告訴你的。真主曾與</a:t>
            </a:r>
            <a:r>
              <a:rPr lang="zh-TW" altLang="en-US" sz="31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摩西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</a:rPr>
              <a:t>對話。我曾派遣許多使者報喜訊，傳警告，以免派遣使者之後，世人對真主有任何托辭。真主是萬能的，至睿的。」</a:t>
            </a:r>
            <a:endParaRPr lang="zh-TW" altLang="en-US" sz="31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4305300" y="6072188"/>
            <a:ext cx="327183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762000" eaLnBrk="0" hangingPunct="0">
              <a:lnSpc>
                <a:spcPct val="14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4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163-5)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E0CD8-DB87-47C0-AE83-F747056BFB7B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63494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63070" y="6188075"/>
            <a:ext cx="533400" cy="458788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1213" y="326947"/>
            <a:ext cx="6945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真主啟示歷代聖人同一訊息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8953" y="1268414"/>
            <a:ext cx="8856663" cy="4537075"/>
          </a:xfrm>
        </p:spPr>
        <p:txBody>
          <a:bodyPr lIns="92075" tIns="46038" rIns="92075" bIns="46038"/>
          <a:lstStyle/>
          <a:p>
            <a:pPr marL="358775" indent="-358775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當穆薩為了我的會期而來，而且他的主對他說了話的時候，他說：「我的主啊！求你昭示我，以便我看見你。」主說：「你不能看見我，但你看那座山吧。如果它能在它的本位上堅定，那末，你就能看見我。」當他的主對那座山微露光華的時候，他使那座山變成粉碎的。穆薩暈倒在地上。當他甦醒的時候，他說：「我讚頌你超絕萬物，我向你悔罪，我是首先信道的。」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		</a:t>
            </a:r>
          </a:p>
        </p:txBody>
      </p:sp>
      <p:sp>
        <p:nvSpPr>
          <p:cNvPr id="68611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7913" y="6165850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160837" y="6092827"/>
            <a:ext cx="28956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r" defTabSz="762000" eaLnBrk="0" hangingPunct="0">
              <a:spcBef>
                <a:spcPct val="5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zh-TW" altLang="en-US" sz="3200" dirty="0">
                <a:solidFill>
                  <a:srgbClr val="000000"/>
                </a:solidFill>
                <a:latin typeface="Times New Roman" pitchFamily="18" charset="0"/>
              </a:rPr>
              <a:t>古蘭經 </a:t>
            </a: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</a:rPr>
              <a:t>7:143)</a:t>
            </a:r>
            <a:endParaRPr lang="en-US" altLang="zh-TW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A308B-FE3F-4682-B6B4-57D40528FE7C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0388" y="333375"/>
            <a:ext cx="5852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穆撒聖人曾求見真主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3239" y="2353660"/>
            <a:ext cx="8856663" cy="3177432"/>
          </a:xfrm>
        </p:spPr>
        <p:txBody>
          <a:bodyPr lIns="92075" tIns="46038" rIns="92075" bIns="46038"/>
          <a:lstStyle/>
          <a:p>
            <a:pPr marL="476250" indent="-4762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CN" altLang="en-US" sz="3600" dirty="0" smtClean="0">
                <a:latin typeface="標楷體" pitchFamily="65" charset="-120"/>
                <a:ea typeface="標楷體" pitchFamily="65" charset="-120"/>
              </a:rPr>
              <a:t>如果你們懷疑我所降示給我的僕人的經典，那末，你們試擬作一章，如果你們是實言的，你們就拋開安拉而喚來一般助己的。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」	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		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066745" y="6104733"/>
            <a:ext cx="2255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r" defTabSz="762000" eaLnBrk="0" hangingPunct="0">
              <a:spcBef>
                <a:spcPct val="5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zh-TW" altLang="en-US" sz="3200" dirty="0">
                <a:solidFill>
                  <a:srgbClr val="000000"/>
                </a:solidFill>
                <a:latin typeface="Times New Roman" pitchFamily="18" charset="0"/>
              </a:rPr>
              <a:t>古蘭 </a:t>
            </a: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</a:rPr>
              <a:t>2:23)</a:t>
            </a:r>
            <a:endParaRPr lang="en-US" altLang="zh-TW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392EC-B378-43A8-9D7B-3AB6266E952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59963" y="1027019"/>
            <a:ext cx="6864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無人能模仿的</a:t>
            </a:r>
            <a:endParaRPr lang="en-US" sz="48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9966" y="196019"/>
            <a:ext cx="696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古蘭經是一項偉大的奇蹟</a:t>
            </a:r>
            <a:endParaRPr lang="en-US" sz="48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3239" y="2353660"/>
            <a:ext cx="8856663" cy="3177432"/>
          </a:xfrm>
        </p:spPr>
        <p:txBody>
          <a:bodyPr lIns="92075" tIns="46038" rIns="92075" bIns="46038"/>
          <a:lstStyle/>
          <a:p>
            <a:pPr marL="476250" indent="-476250" eaLnBrk="1" hangingPunct="1">
              <a:lnSpc>
                <a:spcPct val="125000"/>
              </a:lnSpc>
              <a:buNone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「先知們無不被恩賜了某種令人信服的奇跡，而我所得到的就是主啟示給我的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，所以我希望在末日我的追隨者最多。」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		</a:t>
            </a:r>
          </a:p>
        </p:txBody>
      </p:sp>
      <p:sp>
        <p:nvSpPr>
          <p:cNvPr id="6963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7913" y="6165850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392EC-B378-43A8-9D7B-3AB6266E952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52378" y="173937"/>
            <a:ext cx="696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古蘭經是一項偉大的奇蹟</a:t>
            </a:r>
            <a:endParaRPr lang="en-US" sz="48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66855" y="1662373"/>
            <a:ext cx="599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艾布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胡萊勒傳述：使者說：</a:t>
            </a:r>
            <a:endParaRPr 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49668" y="6092831"/>
            <a:ext cx="6158738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spcBef>
                <a:spcPct val="7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布哈里聖訓實錄中文譯本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7274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段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2399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Qur'an_Istanb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4"/>
            <a:ext cx="3378200" cy="24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305995" y="424110"/>
            <a:ext cx="8832850" cy="8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4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真主是古蘭經的保護者</a:t>
            </a:r>
            <a:endParaRPr lang="zh-TW" altLang="en-US" sz="4800" b="1" i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3C445-1B68-4394-8C73-1C1B0B7DED20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343400" y="2482769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509588">
              <a:lnSpc>
                <a:spcPct val="120000"/>
              </a:lnSpc>
            </a:pPr>
            <a:r>
              <a:rPr lang="zh-TW" altLang="en-US" sz="40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「我</a:t>
            </a:r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確已降示教誨，我確是教誨的保護者</a:t>
            </a:r>
            <a:r>
              <a:rPr lang="zh-TW" altLang="en-US" sz="40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。」 </a:t>
            </a:r>
            <a:endParaRPr lang="en-US" sz="40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81800" y="4729090"/>
            <a:ext cx="2852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4000" dirty="0">
                <a:solidFill>
                  <a:srgbClr val="333333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zh-TW" altLang="en-US" sz="2800" dirty="0">
                <a:solidFill>
                  <a:srgbClr val="333333"/>
                </a:solidFill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en-US" altLang="zh-TW" sz="2800" dirty="0" smtClean="0">
                <a:solidFill>
                  <a:srgbClr val="333333"/>
                </a:solidFill>
                <a:latin typeface="華康中明體" pitchFamily="49" charset="-120"/>
                <a:ea typeface="華康中明體" pitchFamily="49" charset="-120"/>
              </a:rPr>
              <a:t>15</a:t>
            </a:r>
            <a:r>
              <a:rPr lang="zh-TW" altLang="en-US" sz="2800" dirty="0" smtClean="0">
                <a:solidFill>
                  <a:srgbClr val="333333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dirty="0" smtClean="0">
                <a:solidFill>
                  <a:srgbClr val="333333"/>
                </a:solidFill>
                <a:latin typeface="華康中明體" pitchFamily="49" charset="-120"/>
                <a:ea typeface="華康中明體" pitchFamily="49" charset="-120"/>
              </a:rPr>
              <a:t>9</a:t>
            </a:r>
            <a:r>
              <a:rPr lang="en-US" altLang="zh-TW" sz="4000" dirty="0" smtClean="0">
                <a:solidFill>
                  <a:srgbClr val="333333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  <a:endParaRPr lang="en-US" altLang="zh-TW" sz="4000" dirty="0">
              <a:solidFill>
                <a:srgbClr val="333333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" name="AutoShape 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7913" y="6165850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0326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10B72-F637-499C-8063-9B7E0AE03CC8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324600" y="6096000"/>
            <a:ext cx="3429000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2800" dirty="0">
                <a:solidFill>
                  <a:prstClr val="black"/>
                </a:solidFill>
                <a:latin typeface="新細明體" panose="02020500000000000000" pitchFamily="18" charset="-120"/>
              </a:rPr>
              <a:t>(</a:t>
            </a:r>
            <a:r>
              <a:rPr lang="zh-TW" altLang="en-US" sz="2800" dirty="0">
                <a:solidFill>
                  <a:prstClr val="black"/>
                </a:solidFill>
                <a:latin typeface="新細明體" panose="02020500000000000000" pitchFamily="18" charset="-120"/>
              </a:rPr>
              <a:t>古蘭經 </a:t>
            </a:r>
            <a:r>
              <a:rPr lang="en-US" altLang="zh-TW" sz="2800" dirty="0">
                <a:solidFill>
                  <a:prstClr val="black"/>
                </a:solidFill>
                <a:latin typeface="新細明體" panose="02020500000000000000" pitchFamily="18" charset="-120"/>
              </a:rPr>
              <a:t>80</a:t>
            </a:r>
            <a:r>
              <a:rPr lang="zh-TW" altLang="en-US" sz="2800" dirty="0">
                <a:solidFill>
                  <a:prstClr val="black"/>
                </a:solidFill>
                <a:latin typeface="新細明體" panose="02020500000000000000" pitchFamily="18" charset="-120"/>
              </a:rPr>
              <a:t>：</a:t>
            </a:r>
            <a:r>
              <a:rPr lang="en-US" altLang="zh-TW" sz="2800" dirty="0">
                <a:solidFill>
                  <a:prstClr val="black"/>
                </a:solidFill>
                <a:latin typeface="新細明體" panose="02020500000000000000" pitchFamily="18" charset="-120"/>
              </a:rPr>
              <a:t>1-10</a:t>
            </a:r>
            <a:r>
              <a:rPr lang="en-US" altLang="zh-TW" sz="2800" dirty="0" smtClean="0">
                <a:solidFill>
                  <a:prstClr val="black"/>
                </a:solidFill>
                <a:latin typeface="新細明體" panose="02020500000000000000" pitchFamily="18" charset="-120"/>
              </a:rPr>
              <a:t>)</a:t>
            </a:r>
            <a:endParaRPr lang="en-US" altLang="zh-TW" sz="2800" dirty="0">
              <a:solidFill>
                <a:prstClr val="black"/>
              </a:solidFill>
              <a:latin typeface="新細明體" panose="02020500000000000000" pitchFamily="18" charset="-120"/>
            </a:endParaRPr>
          </a:p>
        </p:txBody>
      </p:sp>
      <p:sp>
        <p:nvSpPr>
          <p:cNvPr id="7" name="Horizontal Scroll 5"/>
          <p:cNvSpPr/>
          <p:nvPr/>
        </p:nvSpPr>
        <p:spPr>
          <a:xfrm>
            <a:off x="1995814" y="433410"/>
            <a:ext cx="7757785" cy="62461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他曾</a:t>
            </a:r>
            <a:r>
              <a:rPr lang="zh-TW" altLang="en-US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皺眉</a:t>
            </a:r>
            <a:r>
              <a:rPr lang="en-US" altLang="zh-TW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而且</a:t>
            </a:r>
            <a:r>
              <a:rPr lang="zh-TW" altLang="en-US" sz="3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轉身</a:t>
            </a:r>
            <a:r>
              <a:rPr lang="zh-TW" altLang="en-US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離去，因為</a:t>
            </a:r>
            <a:r>
              <a:rPr lang="zh-TW" altLang="en-US" sz="3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那個盲人來到他的面前。你怎能知道呢？他也許能受</a:t>
            </a:r>
            <a:r>
              <a:rPr lang="zh-TW" altLang="en-US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薰陶</a:t>
            </a:r>
            <a:r>
              <a:rPr lang="en-US" altLang="zh-TW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sz="3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聽忠告，而蒙教益。至於自滿者，你都逢迎他，他不受薰陶，于你何干？至於殷切地來請教你，而且心懷敬畏者，你卻怠慢他。」</a:t>
            </a:r>
          </a:p>
          <a:p>
            <a:pPr marL="509588" indent="-509588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endParaRPr lang="zh-TW" altLang="en-US" sz="4000" b="1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3200" b="1" dirty="0">
              <a:solidFill>
                <a:prstClr val="white"/>
              </a:solidFill>
            </a:endParaRPr>
          </a:p>
        </p:txBody>
      </p:sp>
      <p:pic>
        <p:nvPicPr>
          <p:cNvPr id="66562" name="Picture 2" descr="Logo of Deficiência Visua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08" y1="11282" x2="32308" y2="11282"/>
                        <a14:foregroundMark x1="36410" y1="26667" x2="36410" y2="26667"/>
                        <a14:foregroundMark x1="20513" y1="54872" x2="20513" y2="54872"/>
                        <a14:foregroundMark x1="22051" y1="36410" x2="22051" y2="36410"/>
                        <a14:foregroundMark x1="32308" y1="44615" x2="32308" y2="44615"/>
                        <a14:foregroundMark x1="26667" y1="96410" x2="26667" y2="96410"/>
                        <a14:foregroundMark x1="27692" y1="76923" x2="27692" y2="76923"/>
                        <a14:foregroundMark x1="41026" y1="71795" x2="41026" y2="71795"/>
                        <a14:foregroundMark x1="51282" y1="91282" x2="51282" y2="91282"/>
                        <a14:foregroundMark x1="48718" y1="41026" x2="48718" y2="41026"/>
                        <a14:foregroundMark x1="64103" y1="61026" x2="64103" y2="61026"/>
                        <a14:foregroundMark x1="83590" y1="92308" x2="83590" y2="92308"/>
                        <a14:backgroundMark x1="15385" y1="17436" x2="15385" y2="17436"/>
                        <a14:backgroundMark x1="58462" y1="17949" x2="58462" y2="17949"/>
                        <a14:backgroundMark x1="36923" y1="16410" x2="36923" y2="16410"/>
                        <a14:backgroundMark x1="14359" y1="62564" x2="14359" y2="62564"/>
                        <a14:backgroundMark x1="24103" y1="47179" x2="24103" y2="47179"/>
                        <a14:backgroundMark x1="11282" y1="75385" x2="11282" y2="75385"/>
                        <a14:backgroundMark x1="32821" y1="87692" x2="32821" y2="87692"/>
                        <a14:backgroundMark x1="11795" y1="95385" x2="11795" y2="95385"/>
                        <a14:backgroundMark x1="46154" y1="59487" x2="46154" y2="59487"/>
                        <a14:backgroundMark x1="68718" y1="76923" x2="68718" y2="76923"/>
                        <a14:backgroundMark x1="74872" y1="64103" x2="74872" y2="64103"/>
                        <a14:backgroundMark x1="53333" y1="25641" x2="53333" y2="25641"/>
                        <a14:backgroundMark x1="63077" y1="7179" x2="63077" y2="7179"/>
                        <a14:backgroundMark x1="13846" y1="4103" x2="13846" y2="4103"/>
                        <a14:backgroundMark x1="6154" y1="27692" x2="6154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" y="2161640"/>
            <a:ext cx="3229407" cy="32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58883" y="202983"/>
            <a:ext cx="7527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古蘭經啟示對穆聖當頭棒喝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AutoShape 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569907" y="6222358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33743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4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04901" y="2353666"/>
            <a:ext cx="7696200" cy="3110805"/>
          </a:xfrm>
          <a:noFill/>
        </p:spPr>
        <p:txBody>
          <a:bodyPr lIns="90488" tIns="44450" rIns="90488" bIns="44450"/>
          <a:lstStyle/>
          <a:p>
            <a:pPr marL="476250" indent="-476250" eaLnBrk="1" hangingPunct="1">
              <a:lnSpc>
                <a:spcPct val="114000"/>
              </a:lnSpc>
              <a:buNone/>
            </a:pP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「願焰父兩手受傷！他必定受傷 </a:t>
            </a:r>
            <a:r>
              <a:rPr lang="en-US" altLang="zh-TW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他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的財產 </a:t>
            </a:r>
            <a:r>
              <a:rPr lang="en-US" altLang="zh-TW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和他所獲得的 </a:t>
            </a:r>
            <a:r>
              <a:rPr lang="en-US" altLang="zh-TW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將無裨於他 </a:t>
            </a:r>
            <a:r>
              <a:rPr lang="en-US" altLang="zh-TW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他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將入有焰的烈火 </a:t>
            </a:r>
            <a:r>
              <a:rPr lang="en-US" altLang="zh-TW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他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的擔柴的妻子 </a:t>
            </a:r>
            <a:r>
              <a:rPr lang="en-US" altLang="zh-TW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也將入烈火 </a:t>
            </a:r>
            <a:r>
              <a:rPr lang="en-US" altLang="zh-TW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她的頸上系著一條堅實的繩子</a:t>
            </a:r>
            <a:r>
              <a:rPr lang="zh-TW" altLang="en-US" sz="36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3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 」</a:t>
            </a:r>
            <a:endParaRPr lang="en-US" altLang="zh-TW" sz="36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6" y="6092825"/>
            <a:ext cx="534987" cy="5334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644293" y="6162058"/>
            <a:ext cx="2620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dirty="0">
                <a:solidFill>
                  <a:srgbClr val="000000"/>
                </a:solidFill>
              </a:rPr>
              <a:t>(</a:t>
            </a:r>
            <a:r>
              <a:rPr kumimoji="0" lang="zh-TW" altLang="en-US" sz="2400" dirty="0">
                <a:solidFill>
                  <a:srgbClr val="000000"/>
                </a:solidFill>
              </a:rPr>
              <a:t>古蘭經 </a:t>
            </a:r>
            <a:r>
              <a:rPr kumimoji="0" lang="en-US" altLang="zh-TW" sz="2400" dirty="0" smtClean="0">
                <a:solidFill>
                  <a:srgbClr val="000000"/>
                </a:solidFill>
              </a:rPr>
              <a:t>111</a:t>
            </a:r>
            <a:r>
              <a:rPr kumimoji="0" lang="zh-TW" altLang="en-US" sz="2400" dirty="0" smtClean="0">
                <a:solidFill>
                  <a:srgbClr val="000000"/>
                </a:solidFill>
              </a:rPr>
              <a:t>：</a:t>
            </a:r>
            <a:r>
              <a:rPr kumimoji="0" lang="en-US" altLang="zh-TW" sz="2400" dirty="0" smtClean="0">
                <a:solidFill>
                  <a:srgbClr val="000000"/>
                </a:solidFill>
              </a:rPr>
              <a:t>1-5)</a:t>
            </a:r>
            <a:endParaRPr kumimoji="0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3356D-8DA3-44AA-A236-C393FD1C7E80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68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1210" y="414880"/>
            <a:ext cx="576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預言敵人的</a:t>
            </a:r>
            <a:r>
              <a:rPr lang="zh-TW" altLang="en-US" sz="48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結局</a:t>
            </a:r>
            <a:endParaRPr lang="zh-TW" altLang="en-US" sz="4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2129" l="75087" r="100000">
                        <a14:foregroundMark x1="87659" y1="586" x2="87659" y2="586"/>
                        <a14:foregroundMark x1="88120" y1="1270" x2="88120" y2="1270"/>
                        <a14:foregroundMark x1="94118" y1="6543" x2="94118" y2="6543"/>
                        <a14:foregroundMark x1="83852" y1="10742" x2="83852" y2="10742"/>
                        <a14:foregroundMark x1="84890" y1="11719" x2="84890" y2="11719"/>
                        <a14:foregroundMark x1="86390" y1="13086" x2="86390" y2="13086"/>
                        <a14:foregroundMark x1="88581" y1="8105" x2="88581" y2="8105"/>
                        <a14:foregroundMark x1="79585" y1="16992" x2="79585" y2="16992"/>
                        <a14:foregroundMark x1="79469" y1="18652" x2="79469" y2="18652"/>
                        <a14:foregroundMark x1="78085" y1="21484" x2="78085" y2="21484"/>
                        <a14:foregroundMark x1="78547" y1="22852" x2="78662" y2="23047"/>
                        <a14:foregroundMark x1="79700" y1="23926" x2="79700" y2="23926"/>
                        <a14:foregroundMark x1="80854" y1="20117" x2="80854" y2="20117"/>
                        <a14:foregroundMark x1="95617" y1="18652" x2="95617" y2="18652"/>
                        <a14:foregroundMark x1="96770" y1="12207" x2="96770" y2="12207"/>
                        <a14:foregroundMark x1="98155" y1="14160" x2="98155" y2="14160"/>
                        <a14:foregroundMark x1="99539" y1="19434" x2="99539" y2="19434"/>
                        <a14:foregroundMark x1="99193" y1="16992" x2="99193" y2="16992"/>
                        <a14:foregroundMark x1="98385" y1="23340" x2="98385" y2="23340"/>
                        <a14:foregroundMark x1="96540" y1="24902" x2="96540" y2="24902"/>
                        <a14:foregroundMark x1="97347" y1="25879" x2="97347" y2="25879"/>
                        <a14:foregroundMark x1="99193" y1="23828" x2="99193" y2="23828"/>
                        <a14:foregroundMark x1="97347" y1="27051" x2="97347" y2="27051"/>
                        <a14:foregroundMark x1="92734" y1="29785" x2="92734" y2="29785"/>
                        <a14:foregroundMark x1="89504" y1="30762" x2="89504" y2="30762"/>
                        <a14:foregroundMark x1="86044" y1="29980" x2="85928" y2="29688"/>
                        <a14:foregroundMark x1="82238" y1="27246" x2="82238" y2="27246"/>
                        <a14:foregroundMark x1="79700" y1="24707" x2="79700" y2="24707"/>
                        <a14:foregroundMark x1="80046" y1="23047" x2="80046" y2="23047"/>
                        <a14:foregroundMark x1="79354" y1="20605" x2="79354" y2="20605"/>
                        <a14:foregroundMark x1="79354" y1="19727" x2="79354" y2="19727"/>
                        <a14:foregroundMark x1="81315" y1="18359" x2="81315" y2="18359"/>
                        <a14:foregroundMark x1="83276" y1="16016" x2="83276" y2="16016"/>
                        <a14:foregroundMark x1="94579" y1="28613" x2="94579" y2="28613"/>
                        <a14:backgroundMark x1="86621" y1="1172" x2="86621" y2="1172"/>
                        <a14:backgroundMark x1="86044" y1="12012" x2="86044" y2="12012"/>
                        <a14:backgroundMark x1="86044" y1="9863" x2="86044" y2="9863"/>
                        <a14:backgroundMark x1="88005" y1="5664" x2="88005" y2="5664"/>
                        <a14:backgroundMark x1="87659" y1="3125" x2="87659" y2="3125"/>
                        <a14:backgroundMark x1="93772" y1="7227" x2="93772" y2="7227"/>
                        <a14:backgroundMark x1="93080" y1="4980" x2="93080" y2="4980"/>
                        <a14:backgroundMark x1="90427" y1="1758" x2="90427" y2="1758"/>
                        <a14:backgroundMark x1="94233" y1="2344" x2="94694" y2="2344"/>
                        <a14:backgroundMark x1="98155" y1="2441" x2="98155" y2="2734"/>
                        <a14:backgroundMark x1="97232" y1="13965" x2="97232" y2="13965"/>
                        <a14:backgroundMark x1="95848" y1="17676" x2="95848" y2="17676"/>
                        <a14:backgroundMark x1="96424" y1="16602" x2="96424" y2="16602"/>
                        <a14:backgroundMark x1="96770" y1="15430" x2="96770" y2="15430"/>
                        <a14:backgroundMark x1="99423" y1="22559" x2="99423" y2="22559"/>
                        <a14:backgroundMark x1="98731" y1="24219" x2="98731" y2="24219"/>
                        <a14:backgroundMark x1="97347" y1="24805" x2="97347" y2="24805"/>
                        <a14:backgroundMark x1="98731" y1="26855" x2="98731" y2="26855"/>
                        <a14:backgroundMark x1="99654" y1="25684" x2="99654" y2="25684"/>
                        <a14:backgroundMark x1="91811" y1="31348" x2="91811" y2="31348"/>
                        <a14:backgroundMark x1="96770" y1="28906" x2="96770" y2="28906"/>
                        <a14:backgroundMark x1="86967" y1="30371" x2="86967" y2="30762"/>
                        <a14:backgroundMark x1="82122" y1="29102" x2="81661" y2="29102"/>
                        <a14:backgroundMark x1="79469" y1="26855" x2="79123" y2="26563"/>
                        <a14:backgroundMark x1="79123" y1="22754" x2="79123" y2="22754"/>
                        <a14:backgroundMark x1="78893" y1="22070" x2="78893" y2="22070"/>
                        <a14:backgroundMark x1="80507" y1="19727" x2="80507" y2="19727"/>
                        <a14:backgroundMark x1="80392" y1="17969" x2="80392" y2="17969"/>
                        <a14:backgroundMark x1="83852" y1="14355" x2="83852" y2="14160"/>
                        <a14:backgroundMark x1="83852" y1="12793" x2="83852" y2="12793"/>
                        <a14:backgroundMark x1="86159" y1="10840" x2="86159" y2="10840"/>
                        <a14:backgroundMark x1="87659" y1="7129" x2="87659" y2="7129"/>
                        <a14:backgroundMark x1="78316" y1="19336" x2="78316" y2="19336"/>
                        <a14:backgroundMark x1="78085" y1="24121" x2="78085" y2="24121"/>
                        <a14:backgroundMark x1="81315" y1="27637" x2="81315" y2="27637"/>
                        <a14:backgroundMark x1="83276" y1="29297" x2="83276" y2="29297"/>
                        <a14:backgroundMark x1="88466" y1="31250" x2="88466" y2="31250"/>
                        <a14:backgroundMark x1="90196" y1="31055" x2="90196" y2="31055"/>
                        <a14:backgroundMark x1="94810" y1="29883" x2="94810" y2="29883"/>
                        <a14:backgroundMark x1="96770" y1="9180" x2="96770" y2="9180"/>
                        <a14:backgroundMark x1="96540" y1="10059" x2="96540" y2="10059"/>
                        <a14:backgroundMark x1="95617" y1="7520" x2="95617" y2="7520"/>
                        <a14:backgroundMark x1="87082" y1="8789" x2="87082" y2="8789"/>
                        <a14:backgroundMark x1="83045" y1="15137" x2="83045" y2="15137"/>
                        <a14:backgroundMark x1="81084" y1="16797" x2="81084" y2="16797"/>
                        <a14:backgroundMark x1="78316" y1="17773" x2="78316" y2="1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7" r="-2578" b="68023"/>
          <a:stretch/>
        </p:blipFill>
        <p:spPr bwMode="auto">
          <a:xfrm rot="1494082">
            <a:off x="6659460" y="-77365"/>
            <a:ext cx="1623735" cy="264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943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04901" y="2699311"/>
            <a:ext cx="7696200" cy="3110805"/>
          </a:xfrm>
          <a:noFill/>
        </p:spPr>
        <p:txBody>
          <a:bodyPr lIns="90488" tIns="44450" rIns="90488" bIns="44450"/>
          <a:lstStyle/>
          <a:p>
            <a:pPr marL="476250" indent="-476250" eaLnBrk="1" hangingPunct="1">
              <a:lnSpc>
                <a:spcPct val="114000"/>
              </a:lnSpc>
              <a:buNone/>
            </a:pPr>
            <a:r>
              <a:rPr lang="zh-TW" altLang="en-US" sz="36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當你要誦讀</a:t>
            </a:r>
            <a:r>
              <a:rPr lang="en-US" altLang="zh-TW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的時候，你應當求真主保護，以防受詛咒的惡魔的干擾</a:t>
            </a:r>
            <a:r>
              <a:rPr lang="zh-TW" altLang="en-US" sz="3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 </a:t>
            </a:r>
            <a:r>
              <a:rPr lang="zh-TW" altLang="en-US" sz="36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36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6" y="6092825"/>
            <a:ext cx="534987" cy="5334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644293" y="6162058"/>
            <a:ext cx="2392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dirty="0">
                <a:solidFill>
                  <a:srgbClr val="000000"/>
                </a:solidFill>
              </a:rPr>
              <a:t>(</a:t>
            </a:r>
            <a:r>
              <a:rPr kumimoji="0" lang="zh-TW" altLang="en-US" sz="2400" dirty="0">
                <a:solidFill>
                  <a:srgbClr val="000000"/>
                </a:solidFill>
              </a:rPr>
              <a:t>古蘭經 </a:t>
            </a:r>
            <a:r>
              <a:rPr kumimoji="0" lang="en-US" altLang="zh-TW" sz="2400" dirty="0" smtClean="0">
                <a:solidFill>
                  <a:srgbClr val="000000"/>
                </a:solidFill>
              </a:rPr>
              <a:t>16</a:t>
            </a:r>
            <a:r>
              <a:rPr kumimoji="0" lang="zh-TW" altLang="en-US" sz="2400" dirty="0" smtClean="0">
                <a:solidFill>
                  <a:srgbClr val="000000"/>
                </a:solidFill>
              </a:rPr>
              <a:t>：</a:t>
            </a:r>
            <a:r>
              <a:rPr kumimoji="0" lang="en-US" altLang="zh-TW" sz="2400" dirty="0" smtClean="0">
                <a:solidFill>
                  <a:srgbClr val="000000"/>
                </a:solidFill>
              </a:rPr>
              <a:t>98)</a:t>
            </a:r>
            <a:endParaRPr kumimoji="0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3356D-8DA3-44AA-A236-C393FD1C7E80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1214" y="414874"/>
            <a:ext cx="7719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魔鬼會令穆聖在誦古蘭經</a:t>
            </a:r>
            <a:r>
              <a:rPr lang="zh-TW" altLang="en-US" sz="44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前先</a:t>
            </a:r>
            <a:r>
              <a:rPr lang="zh-TW" altLang="en-US" sz="4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求真主驅逐它自己嗎</a:t>
            </a:r>
            <a:r>
              <a:rPr lang="zh-TW" altLang="en-US" sz="44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sz="44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694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498020" y="703263"/>
            <a:ext cx="940798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44513" indent="-544513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414463" indent="-3429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936750" indent="-3429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2459038" indent="-3429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981325" indent="-3429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343852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89572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435292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810125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  創造主建立公義於審判日，賞善罰惡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所有人都得到公平的判決，必要條件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﹕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</a:pP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法庭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審判日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</a:pP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審判官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創造主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indent="-363538" eaLnBrk="1" hangingPunct="1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SzPct val="80000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証人</a:t>
            </a:r>
            <a:r>
              <a:rPr kumimoji="0" lang="en-US" altLang="zh-TW" sz="4000" dirty="0" smtClean="0">
                <a:solidFill>
                  <a:srgbClr val="FFFFFF"/>
                </a:solidFill>
                <a:ea typeface="標楷體" pitchFamily="65" charset="-120"/>
              </a:rPr>
              <a:t>(</a:t>
            </a: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男人、女人、天使、受造物 </a:t>
            </a:r>
            <a:r>
              <a:rPr kumimoji="0" lang="en-US" altLang="zh-TW" sz="4000" dirty="0" smtClean="0">
                <a:solidFill>
                  <a:srgbClr val="FFFFFF"/>
                </a:solidFill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</a:pP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審判日的依據─法典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啟示</a:t>
            </a:r>
            <a:r>
              <a:rPr kumimoji="0" lang="en-US" altLang="zh-TW" sz="40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0" lang="zh-TW" altLang="en-US" sz="4000" dirty="0" smtClean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245576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04901" y="1739186"/>
            <a:ext cx="7696200" cy="2668587"/>
          </a:xfrm>
          <a:noFill/>
        </p:spPr>
        <p:txBody>
          <a:bodyPr lIns="90488" tIns="44450" rIns="90488" bIns="44450"/>
          <a:lstStyle/>
          <a:p>
            <a:pPr marL="476250" indent="-4762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「以前，你不會讀書，也不會寫字，</a:t>
            </a:r>
            <a:r>
              <a:rPr lang="en-US" altLang="zh-TW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假若你會讀書寫字</a:t>
            </a:r>
            <a:r>
              <a:rPr lang="en-US" altLang="zh-TW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，那末，反對真理的人必定懷疑。」            </a:t>
            </a:r>
            <a:endParaRPr lang="en-US" altLang="zh-TW" sz="3600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6" y="6092825"/>
            <a:ext cx="534987" cy="5334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797913" y="6169030"/>
            <a:ext cx="2392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dirty="0">
                <a:solidFill>
                  <a:srgbClr val="000000"/>
                </a:solidFill>
              </a:rPr>
              <a:t>(</a:t>
            </a:r>
            <a:r>
              <a:rPr kumimoji="0" lang="zh-TW" altLang="en-US" sz="2400" dirty="0">
                <a:solidFill>
                  <a:srgbClr val="000000"/>
                </a:solidFill>
              </a:rPr>
              <a:t>古蘭經 </a:t>
            </a:r>
            <a:r>
              <a:rPr kumimoji="0" lang="en-US" altLang="zh-TW" sz="2400" dirty="0">
                <a:solidFill>
                  <a:srgbClr val="000000"/>
                </a:solidFill>
              </a:rPr>
              <a:t>29</a:t>
            </a:r>
            <a:r>
              <a:rPr kumimoji="0" lang="zh-TW" altLang="en-US" sz="2400" dirty="0">
                <a:solidFill>
                  <a:srgbClr val="000000"/>
                </a:solidFill>
              </a:rPr>
              <a:t>：</a:t>
            </a:r>
            <a:r>
              <a:rPr kumimoji="0" lang="en-US" altLang="zh-TW" sz="2400" dirty="0">
                <a:solidFill>
                  <a:srgbClr val="000000"/>
                </a:solidFill>
              </a:rPr>
              <a:t>48)</a:t>
            </a:r>
            <a:endParaRPr kumimoji="0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3356D-8DA3-44AA-A236-C393FD1C7E80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70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1210" y="414880"/>
            <a:ext cx="576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穆聖是文盲</a:t>
            </a:r>
            <a:endParaRPr lang="en-US" sz="48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9" b="22302"/>
          <a:stretch/>
        </p:blipFill>
        <p:spPr bwMode="auto">
          <a:xfrm rot="1334914">
            <a:off x="7259904" y="525922"/>
            <a:ext cx="2143125" cy="119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47230" y="5873750"/>
            <a:ext cx="4368511" cy="99060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 smtClean="0">
                <a:latin typeface="新細明體" pitchFamily="18" charset="-120"/>
                <a:ea typeface="新細明體" pitchFamily="18" charset="-120"/>
              </a:rPr>
              <a:t>古蘭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69:40-43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6803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6" y="6140450"/>
            <a:ext cx="606425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51AE0-45BB-4B53-9885-7A4973E778DF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42931" y="1916835"/>
            <a:ext cx="7745508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00050">
              <a:lnSpc>
                <a:spcPct val="140000"/>
              </a:lnSpc>
              <a:defRPr/>
            </a:pP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「這確是尊貴的使者的言辭</a:t>
            </a:r>
            <a:r>
              <a:rPr lang="zh-TW" altLang="en-US" sz="3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；</a:t>
            </a:r>
            <a:endParaRPr lang="en-US" altLang="zh-TW" sz="3600" b="1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  <a:p>
            <a:pPr marL="457200" indent="-400050">
              <a:lnSpc>
                <a:spcPct val="140000"/>
              </a:lnSpc>
              <a:defRPr/>
            </a:pPr>
            <a:r>
              <a:rPr lang="en-US" altLang="zh-TW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 </a:t>
            </a:r>
            <a:r>
              <a:rPr lang="en-US" altLang="zh-TW" sz="3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   </a:t>
            </a:r>
            <a:r>
              <a:rPr lang="zh-TW" altLang="en-US" sz="3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並不是</a:t>
            </a: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詩人的言辭，你們很少信仰</a:t>
            </a:r>
            <a:r>
              <a:rPr lang="zh-TW" altLang="en-US" sz="3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，也</a:t>
            </a: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不是僕人的言辭，你們很少覺悟。 </a:t>
            </a:r>
            <a:r>
              <a:rPr lang="zh-TW" altLang="en-US" sz="3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這</a:t>
            </a:r>
            <a:r>
              <a:rPr lang="zh-TW" altLang="en-US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是從全世界的主降示的。」 </a:t>
            </a:r>
          </a:p>
          <a:p>
            <a:pPr algn="ctr">
              <a:defRPr/>
            </a:pPr>
            <a:endParaRPr lang="zh-TW" altLang="en-US" sz="3200" dirty="0">
              <a:latin typeface="新細明體" pitchFamily="18" charset="-120"/>
            </a:endParaRPr>
          </a:p>
          <a:p>
            <a:endParaRPr lang="zh-HK" altLang="en-US" sz="3200" dirty="0">
              <a:latin typeface="新細明體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1640" y="548628"/>
            <a:ext cx="452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古蘭經的體裁</a:t>
            </a:r>
            <a:endParaRPr lang="en-US" sz="48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9791" y="1802606"/>
            <a:ext cx="5918247" cy="3252788"/>
          </a:xfrm>
          <a:noFill/>
        </p:spPr>
        <p:txBody>
          <a:bodyPr lIns="90488" tIns="44450" rIns="90488" bIns="44450"/>
          <a:lstStyle/>
          <a:p>
            <a:pPr marL="577850" indent="-5778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這是</a:t>
            </a:r>
            <a:r>
              <a:rPr lang="en-US" altLang="zh-TW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﹞</a:t>
            </a:r>
            <a:r>
              <a:rPr lang="zh-TW" altLang="en-US" sz="360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一章經，我把它降示你，以便你奉主的命令而把眾人從重重黑暗中引入光明，引入強大的，可頌的主的大道。」            </a:t>
            </a:r>
          </a:p>
          <a:p>
            <a:pPr marL="577850" indent="-577850"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827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3454" y="6165850"/>
            <a:ext cx="606425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5240341" y="6148388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古蘭經 </a:t>
            </a:r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14</a:t>
            </a:r>
            <a:r>
              <a:rPr lang="zh-TW" altLang="en-US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：</a:t>
            </a:r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21B15-3B73-44C1-9217-C8BCDF031D22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72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1212" y="548628"/>
            <a:ext cx="9101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真主啟示</a:t>
            </a:r>
            <a:r>
              <a:rPr lang="zh-TW" altLang="en-US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古蘭經</a:t>
            </a:r>
            <a:r>
              <a:rPr lang="en-US" altLang="zh-TW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引導</a:t>
            </a:r>
            <a:r>
              <a:rPr lang="zh-TW" altLang="en-US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世人走上光明</a:t>
            </a:r>
            <a:r>
              <a:rPr lang="zh-TW" altLang="en-US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正路</a:t>
            </a:r>
            <a:endParaRPr lang="zh-TW" altLang="en-US" sz="4000" b="1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50" y="2200040"/>
            <a:ext cx="2877156" cy="21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295400"/>
            <a:ext cx="4114800" cy="4114800"/>
          </a:xfrm>
        </p:spPr>
      </p:pic>
      <p:sp>
        <p:nvSpPr>
          <p:cNvPr id="5" name="文字方塊 4"/>
          <p:cNvSpPr txBox="1"/>
          <p:nvPr/>
        </p:nvSpPr>
        <p:spPr>
          <a:xfrm>
            <a:off x="2209800" y="381001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TW" altLang="en-US" sz="4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伊斯蘭春季課程導讀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098926" y="571500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HK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https://goo.gl/ebae6g</a:t>
            </a:r>
            <a:endParaRPr lang="zh-HK" altLang="en-US" sz="36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2602310"/>
      </p:ext>
    </p:extLst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19125" y="1690066"/>
            <a:ext cx="928687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631825" indent="-631825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若人生在世，創造主未將審判的準繩宣告，將來如何有公平的審判？</a:t>
            </a:r>
          </a:p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不然，將來的審判只會是不公平，因為創造主懲罰人</a:t>
            </a:r>
            <a:r>
              <a:rPr kumimoji="0" lang="zh-TW" altLang="en-US" sz="4000" dirty="0">
                <a:solidFill>
                  <a:srgbClr val="FFFFFF"/>
                </a:solidFill>
                <a:ea typeface="標楷體" pitchFamily="65" charset="-120"/>
              </a:rPr>
              <a:t>，</a:t>
            </a:r>
            <a:r>
              <a:rPr kumimoji="0" lang="zh-TW" altLang="en-US" sz="4000" dirty="0" smtClean="0">
                <a:solidFill>
                  <a:srgbClr val="FFFFFF"/>
                </a:solidFill>
                <a:ea typeface="標楷體" pitchFamily="65" charset="-120"/>
              </a:rPr>
              <a:t>由於人們干犯了一些他們自己無從認識是罪過的行為。</a:t>
            </a:r>
          </a:p>
        </p:txBody>
      </p:sp>
    </p:spTree>
    <p:extLst>
      <p:ext uri="{BB962C8B-B14F-4D97-AF65-F5344CB8AC3E}">
        <p14:creationId xmlns:p14="http://schemas.microsoft.com/office/powerpoint/2010/main" val="10463403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42491" y="1143009"/>
            <a:ext cx="9286875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若無啟示，人們無法就社會、經濟、政治等問題達成共識，更何況是對上主的觀念呢？</a:t>
            </a:r>
          </a:p>
          <a:p>
            <a:pPr eaLnBrk="1" hangingPunct="1">
              <a:spcBef>
                <a:spcPct val="50000"/>
              </a:spcBef>
              <a:buClrTx/>
              <a:buFont typeface="Wingdings" pitchFamily="2" charset="2"/>
              <a:buChar char="Ø"/>
            </a:pPr>
            <a:r>
              <a:rPr kumimoji="0" lang="zh-TW" altLang="en-US" sz="400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人是受造者，創造主對人的本質的認識比誰都清楚，祂比任何人要合適去撰寫「人類使用手冊」</a:t>
            </a:r>
          </a:p>
        </p:txBody>
      </p:sp>
    </p:spTree>
    <p:extLst>
      <p:ext uri="{BB962C8B-B14F-4D97-AF65-F5344CB8AC3E}">
        <p14:creationId xmlns:p14="http://schemas.microsoft.com/office/powerpoint/2010/main" val="1442706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t0000007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winkles">
  <a:themeElements>
    <a:clrScheme name="">
      <a:dk1>
        <a:srgbClr val="000000"/>
      </a:dk1>
      <a:lt1>
        <a:srgbClr val="FFFFFF"/>
      </a:lt1>
      <a:dk2>
        <a:srgbClr val="500093"/>
      </a:dk2>
      <a:lt2>
        <a:srgbClr val="00DFCA"/>
      </a:lt2>
      <a:accent1>
        <a:srgbClr val="DC0081"/>
      </a:accent1>
      <a:accent2>
        <a:srgbClr val="114FFB"/>
      </a:accent2>
      <a:accent3>
        <a:srgbClr val="B3AAC8"/>
      </a:accent3>
      <a:accent4>
        <a:srgbClr val="DADADA"/>
      </a:accent4>
      <a:accent5>
        <a:srgbClr val="EBAAC1"/>
      </a:accent5>
      <a:accent6>
        <a:srgbClr val="0E47E3"/>
      </a:accent6>
      <a:hlink>
        <a:srgbClr val="FAFD00"/>
      </a:hlink>
      <a:folHlink>
        <a:srgbClr val="500093"/>
      </a:folHlink>
    </a:clrScheme>
    <a:fontScheme name="2_twinkles">
      <a:majorFont>
        <a:latin typeface="Book Antiqua"/>
        <a:ea typeface="新細明體"/>
        <a:cs typeface=""/>
      </a:majorFont>
      <a:minorFont>
        <a:latin typeface="Book Antiqu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rgbClr val="F6BF69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rgbClr val="F6BF69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2_twinkl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winkl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winkl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winkl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winkl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winkl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winkl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pt0000007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pt0000007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mple presentation slides">
  <a:themeElements>
    <a:clrScheme name="Sample presentation slides 3">
      <a:dk1>
        <a:srgbClr val="152A83"/>
      </a:dk1>
      <a:lt1>
        <a:srgbClr val="FFFFFF"/>
      </a:lt1>
      <a:dk2>
        <a:srgbClr val="0066CC"/>
      </a:dk2>
      <a:lt2>
        <a:srgbClr val="9CD5F4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Sample presentation slides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presentation slides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3">
        <a:dk1>
          <a:srgbClr val="152A83"/>
        </a:dk1>
        <a:lt1>
          <a:srgbClr val="FFFFFF"/>
        </a:lt1>
        <a:dk2>
          <a:srgbClr val="0066CC"/>
        </a:dk2>
        <a:lt2>
          <a:srgbClr val="9CD5F4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legant">
  <a:themeElements>
    <a:clrScheme name="Elegant 3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DADADA"/>
      </a:accent1>
      <a:accent2>
        <a:srgbClr val="676767"/>
      </a:accent2>
      <a:accent3>
        <a:srgbClr val="FFFFFF"/>
      </a:accent3>
      <a:accent4>
        <a:srgbClr val="000000"/>
      </a:accent4>
      <a:accent5>
        <a:srgbClr val="EAEAEA"/>
      </a:accent5>
      <a:accent6>
        <a:srgbClr val="5D5D5D"/>
      </a:accent6>
      <a:hlink>
        <a:srgbClr val="474747"/>
      </a:hlink>
      <a:folHlink>
        <a:srgbClr val="919191"/>
      </a:folHlink>
    </a:clrScheme>
    <a:fontScheme name="Elegan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egant 1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gant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gant 3">
        <a:dk1>
          <a:srgbClr val="000000"/>
        </a:dk1>
        <a:lt1>
          <a:srgbClr val="FFFFFF"/>
        </a:lt1>
        <a:dk2>
          <a:srgbClr val="000000"/>
        </a:dk2>
        <a:lt2>
          <a:srgbClr val="CECECE"/>
        </a:lt2>
        <a:accent1>
          <a:srgbClr val="DADADA"/>
        </a:accent1>
        <a:accent2>
          <a:srgbClr val="676767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5D5D5D"/>
        </a:accent6>
        <a:hlink>
          <a:srgbClr val="474747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pt0000007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ample presentation slides">
  <a:themeElements>
    <a:clrScheme name="Sample presentation slides 3">
      <a:dk1>
        <a:srgbClr val="152A83"/>
      </a:dk1>
      <a:lt1>
        <a:srgbClr val="FFFFFF"/>
      </a:lt1>
      <a:dk2>
        <a:srgbClr val="0066CC"/>
      </a:dk2>
      <a:lt2>
        <a:srgbClr val="9CD5F4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Sample presentation slides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presentation slides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3">
        <a:dk1>
          <a:srgbClr val="152A83"/>
        </a:dk1>
        <a:lt1>
          <a:srgbClr val="FFFFFF"/>
        </a:lt1>
        <a:dk2>
          <a:srgbClr val="0066CC"/>
        </a:dk2>
        <a:lt2>
          <a:srgbClr val="9CD5F4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Elegant">
  <a:themeElements>
    <a:clrScheme name="Elegant 3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DADADA"/>
      </a:accent1>
      <a:accent2>
        <a:srgbClr val="676767"/>
      </a:accent2>
      <a:accent3>
        <a:srgbClr val="FFFFFF"/>
      </a:accent3>
      <a:accent4>
        <a:srgbClr val="000000"/>
      </a:accent4>
      <a:accent5>
        <a:srgbClr val="EAEAEA"/>
      </a:accent5>
      <a:accent6>
        <a:srgbClr val="5D5D5D"/>
      </a:accent6>
      <a:hlink>
        <a:srgbClr val="474747"/>
      </a:hlink>
      <a:folHlink>
        <a:srgbClr val="919191"/>
      </a:folHlink>
    </a:clrScheme>
    <a:fontScheme name="Elegan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egant 1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gant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gant 3">
        <a:dk1>
          <a:srgbClr val="000000"/>
        </a:dk1>
        <a:lt1>
          <a:srgbClr val="FFFFFF"/>
        </a:lt1>
        <a:dk2>
          <a:srgbClr val="000000"/>
        </a:dk2>
        <a:lt2>
          <a:srgbClr val="CECECE"/>
        </a:lt2>
        <a:accent1>
          <a:srgbClr val="DADADA"/>
        </a:accent1>
        <a:accent2>
          <a:srgbClr val="676767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5D5D5D"/>
        </a:accent6>
        <a:hlink>
          <a:srgbClr val="474747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Ppt0000007</Template>
  <TotalTime>0</TotalTime>
  <Words>4841</Words>
  <Application>Microsoft Office PowerPoint</Application>
  <PresentationFormat>A4 紙張 (210x297 公釐)</PresentationFormat>
  <Paragraphs>523</Paragraphs>
  <Slides>73</Slides>
  <Notes>62</Notes>
  <HiddenSlides>21</HiddenSlides>
  <MMClips>3</MMClips>
  <ScaleCrop>false</ScaleCrop>
  <HeadingPairs>
    <vt:vector size="8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73</vt:i4>
      </vt:variant>
    </vt:vector>
  </HeadingPairs>
  <TitlesOfParts>
    <vt:vector size="109" baseType="lpstr">
      <vt:lpstr>ana</vt:lpstr>
      <vt:lpstr>arial, helvetica</vt:lpstr>
      <vt:lpstr>Monotype Sorts</vt:lpstr>
      <vt:lpstr>Simplified Arabic</vt:lpstr>
      <vt:lpstr>华文仿宋</vt:lpstr>
      <vt:lpstr>細明體</vt:lpstr>
      <vt:lpstr>華康中明體</vt:lpstr>
      <vt:lpstr>華康特粗圓體</vt:lpstr>
      <vt:lpstr>華康綜藝體</vt:lpstr>
      <vt:lpstr>微軟正黑體</vt:lpstr>
      <vt:lpstr>新細明體</vt:lpstr>
      <vt:lpstr>標楷體</vt:lpstr>
      <vt:lpstr>Arial</vt:lpstr>
      <vt:lpstr>Book Antiqua</vt:lpstr>
      <vt:lpstr>Calibri</vt:lpstr>
      <vt:lpstr>Courier New</vt:lpstr>
      <vt:lpstr>Impact</vt:lpstr>
      <vt:lpstr>Times New Roman</vt:lpstr>
      <vt:lpstr>Tw Cen MT</vt:lpstr>
      <vt:lpstr>Verdana</vt:lpstr>
      <vt:lpstr>Wingdings</vt:lpstr>
      <vt:lpstr>Wingdings 2</vt:lpstr>
      <vt:lpstr>Ppt0000007</vt:lpstr>
      <vt:lpstr>1_Ppt0000007</vt:lpstr>
      <vt:lpstr>2_Ppt0000007</vt:lpstr>
      <vt:lpstr>Sample presentation slides</vt:lpstr>
      <vt:lpstr>Elegant</vt:lpstr>
      <vt:lpstr>3_Ppt0000007</vt:lpstr>
      <vt:lpstr>1_Sample presentation slides</vt:lpstr>
      <vt:lpstr>1_Elegant</vt:lpstr>
      <vt:lpstr>Office Theme</vt:lpstr>
      <vt:lpstr>1_Office 佈景主題</vt:lpstr>
      <vt:lpstr>2_twinkles</vt:lpstr>
      <vt:lpstr>Clip</vt:lpstr>
      <vt:lpstr>Photo Editor Photo</vt:lpstr>
      <vt:lpstr>PhotoImpact</vt:lpstr>
      <vt:lpstr>PowerPoint 簡報</vt:lpstr>
      <vt:lpstr>《古蘭經》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《古蘭經》簡介</vt:lpstr>
      <vt:lpstr>內容</vt:lpstr>
      <vt:lpstr>真主指引人類</vt:lpstr>
      <vt:lpstr>啟示的概念</vt:lpstr>
      <vt:lpstr>《古蘭經》及以前頒降的啟示 </vt:lpstr>
      <vt:lpstr>PowerPoint 簡報</vt:lpstr>
      <vt:lpstr>PowerPoint 簡報</vt:lpstr>
      <vt:lpstr>《古蘭經》分段降示的智慧</vt:lpstr>
      <vt:lpstr>啟示降臨的形式 </vt:lpstr>
      <vt:lpstr>若古蘭經不是啟示</vt:lpstr>
      <vt:lpstr>啟示的次序</vt:lpstr>
      <vt:lpstr>最後一段啟示</vt:lpstr>
      <vt:lpstr>《古蘭經》的保存</vt:lpstr>
      <vt:lpstr>古蘭經朗誦</vt:lpstr>
      <vt:lpstr>古蘭經朗誦</vt:lpstr>
      <vt:lpstr>PowerPoint 簡報</vt:lpstr>
      <vt:lpstr>PowerPoint 簡報</vt:lpstr>
      <vt:lpstr>PowerPoint 簡報</vt:lpstr>
      <vt:lpstr>PowerPoint 簡報</vt:lpstr>
      <vt:lpstr>PowerPoint 簡報</vt:lpstr>
      <vt:lpstr>彈丸之地的香港</vt:lpstr>
      <vt:lpstr>PowerPoint 簡報</vt:lpstr>
      <vt:lpstr>PowerPoint 簡報</vt:lpstr>
      <vt:lpstr>《古蘭經》的保存</vt:lpstr>
      <vt:lpstr>《古蘭經》的保存</vt:lpstr>
      <vt:lpstr>《古蘭經》成冊年表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《古蘭經》的內容及特色</vt:lpstr>
      <vt:lpstr>印証以前的真理， 以作判別真偽的準則</vt:lpstr>
      <vt:lpstr>PowerPoint 簡報</vt:lpstr>
      <vt:lpstr>麥加章</vt:lpstr>
      <vt:lpstr>PowerPoint 簡報</vt:lpstr>
      <vt:lpstr>PowerPoint 簡報</vt:lpstr>
      <vt:lpstr>PowerPoint 簡報</vt:lpstr>
      <vt:lpstr>(古蘭 2:30)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(古蘭 69:40-43)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《古蘭經》簡介</dc:title>
  <dc:creator/>
  <cp:lastModifiedBy/>
  <cp:revision>16</cp:revision>
  <dcterms:created xsi:type="dcterms:W3CDTF">2012-10-01T03:51:40Z</dcterms:created>
  <dcterms:modified xsi:type="dcterms:W3CDTF">2019-03-16T16:57:54Z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TC101671251028</vt:lpwstr>
  </property>
</Properties>
</file>