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Default Extension="wdp" ContentType="image/vnd.ms-photo"/>
  <Override PartName="/ppt/slideMasters/slideMaster9.xml" ContentType="application/vnd.openxmlformats-officedocument.presentationml.slideMaster+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Default Extension="mp4" ContentType="video/unknown"/>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48.xml" ContentType="application/vnd.openxmlformats-officedocument.presentationml.slide+xml"/>
  <Override PartName="/ppt/slideLayouts/slideLayout58.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4014" r:id="rId3"/>
    <p:sldMasterId id="2147484027" r:id="rId4"/>
    <p:sldMasterId id="2147484040" r:id="rId5"/>
    <p:sldMasterId id="2147484053" r:id="rId6"/>
    <p:sldMasterId id="2147484065" r:id="rId7"/>
    <p:sldMasterId id="2147484078" r:id="rId8"/>
    <p:sldMasterId id="2147484090" r:id="rId9"/>
  </p:sldMasterIdLst>
  <p:notesMasterIdLst>
    <p:notesMasterId r:id="rId64"/>
  </p:notesMasterIdLst>
  <p:sldIdLst>
    <p:sldId id="344" r:id="rId10"/>
    <p:sldId id="357" r:id="rId11"/>
    <p:sldId id="371" r:id="rId12"/>
    <p:sldId id="359" r:id="rId13"/>
    <p:sldId id="360" r:id="rId14"/>
    <p:sldId id="361" r:id="rId15"/>
    <p:sldId id="362" r:id="rId16"/>
    <p:sldId id="363" r:id="rId17"/>
    <p:sldId id="364" r:id="rId18"/>
    <p:sldId id="372" r:id="rId19"/>
    <p:sldId id="366" r:id="rId20"/>
    <p:sldId id="367" r:id="rId21"/>
    <p:sldId id="368" r:id="rId22"/>
    <p:sldId id="369" r:id="rId23"/>
    <p:sldId id="370" r:id="rId24"/>
    <p:sldId id="295" r:id="rId25"/>
    <p:sldId id="296" r:id="rId26"/>
    <p:sldId id="257" r:id="rId27"/>
    <p:sldId id="259" r:id="rId28"/>
    <p:sldId id="297" r:id="rId29"/>
    <p:sldId id="298" r:id="rId30"/>
    <p:sldId id="299" r:id="rId31"/>
    <p:sldId id="261" r:id="rId32"/>
    <p:sldId id="262" r:id="rId33"/>
    <p:sldId id="300" r:id="rId34"/>
    <p:sldId id="313" r:id="rId35"/>
    <p:sldId id="314" r:id="rId36"/>
    <p:sldId id="315" r:id="rId37"/>
    <p:sldId id="264" r:id="rId38"/>
    <p:sldId id="265" r:id="rId39"/>
    <p:sldId id="266" r:id="rId40"/>
    <p:sldId id="267" r:id="rId41"/>
    <p:sldId id="268" r:id="rId42"/>
    <p:sldId id="269" r:id="rId43"/>
    <p:sldId id="316" r:id="rId44"/>
    <p:sldId id="307" r:id="rId45"/>
    <p:sldId id="308" r:id="rId46"/>
    <p:sldId id="309" r:id="rId47"/>
    <p:sldId id="310" r:id="rId48"/>
    <p:sldId id="312" r:id="rId49"/>
    <p:sldId id="305" r:id="rId50"/>
    <p:sldId id="306" r:id="rId51"/>
    <p:sldId id="345" r:id="rId52"/>
    <p:sldId id="346" r:id="rId53"/>
    <p:sldId id="347" r:id="rId54"/>
    <p:sldId id="348" r:id="rId55"/>
    <p:sldId id="349" r:id="rId56"/>
    <p:sldId id="350" r:id="rId57"/>
    <p:sldId id="351" r:id="rId58"/>
    <p:sldId id="352" r:id="rId59"/>
    <p:sldId id="353" r:id="rId60"/>
    <p:sldId id="354" r:id="rId61"/>
    <p:sldId id="355" r:id="rId62"/>
    <p:sldId id="356" r:id="rId63"/>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33CC"/>
    <a:srgbClr val="FFFF00"/>
    <a:srgbClr val="FF6600"/>
    <a:srgbClr val="CC99FF"/>
    <a:srgbClr val="9966FF"/>
    <a:srgbClr val="FF9900"/>
    <a:srgbClr val="CCCC00"/>
    <a:srgbClr val="FFCC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6567" autoAdjust="0"/>
  </p:normalViewPr>
  <p:slideViewPr>
    <p:cSldViewPr showGuides="1">
      <p:cViewPr>
        <p:scale>
          <a:sx n="70" d="100"/>
          <a:sy n="70" d="100"/>
        </p:scale>
        <p:origin x="-1733" y="-331"/>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10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zh-TW"/>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zh-TW"/>
          </a:p>
        </p:txBody>
      </p:sp>
      <p:sp>
        <p:nvSpPr>
          <p:cNvPr id="593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zh-TW"/>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45933ECA-17A8-41CE-BDD9-9BFE0D0337BE}" type="slidenum">
              <a:rPr lang="en-US" altLang="zh-TW"/>
              <a:pPr>
                <a:defRPr/>
              </a:pPr>
              <a:t>‹#›</a:t>
            </a:fld>
            <a:endParaRPr lang="en-US" altLang="zh-TW"/>
          </a:p>
        </p:txBody>
      </p:sp>
    </p:spTree>
    <p:extLst>
      <p:ext uri="{BB962C8B-B14F-4D97-AF65-F5344CB8AC3E}">
        <p14:creationId xmlns:p14="http://schemas.microsoft.com/office/powerpoint/2010/main" xmlns="" val="5256871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325711AD-DACA-488C-A2CA-15A1915DD148}" type="slidenum">
              <a:rPr lang="en-US" altLang="zh-TW">
                <a:solidFill>
                  <a:prstClr val="black"/>
                </a:solidFill>
              </a:rPr>
              <a:pPr eaLnBrk="1" hangingPunct="1"/>
              <a:t>1</a:t>
            </a:fld>
            <a:endParaRPr lang="en-US" altLang="zh-TW">
              <a:solidFill>
                <a:prstClr val="black"/>
              </a:solidFill>
            </a:endParaRPr>
          </a:p>
        </p:txBody>
      </p:sp>
      <p:sp>
        <p:nvSpPr>
          <p:cNvPr id="61443" name="Rectangle 2"/>
          <p:cNvSpPr>
            <a:spLocks noGrp="1" noRot="1" noChangeAspect="1" noChangeArrowheads="1" noTextEdit="1"/>
          </p:cNvSpPr>
          <p:nvPr>
            <p:ph type="sldImg"/>
          </p:nvPr>
        </p:nvSpPr>
        <p:spPr>
          <a:xfrm>
            <a:off x="1289050" y="795338"/>
            <a:ext cx="4279900" cy="3209925"/>
          </a:xfrm>
          <a:ln/>
        </p:spPr>
      </p:sp>
      <p:sp>
        <p:nvSpPr>
          <p:cNvPr id="61444"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ea typeface="新細明體" charset="-12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BF113C14-CA8F-41F3-A394-1E90F0DB88EC}" type="slidenum">
              <a:rPr lang="en-US" altLang="zh-TW" smtClean="0">
                <a:solidFill>
                  <a:srgbClr val="000000"/>
                </a:solidFill>
              </a:rPr>
              <a:pPr eaLnBrk="1" hangingPunct="1"/>
              <a:t>10</a:t>
            </a:fld>
            <a:endParaRPr lang="en-US" altLang="zh-TW" dirty="0" smtClean="0">
              <a:solidFill>
                <a:srgbClr val="000000"/>
              </a:solidFill>
            </a:endParaRPr>
          </a:p>
        </p:txBody>
      </p:sp>
      <p:sp>
        <p:nvSpPr>
          <p:cNvPr id="65539" name="Rectangle 2"/>
          <p:cNvSpPr>
            <a:spLocks noGrp="1" noRot="1" noChangeAspect="1" noChangeArrowheads="1" noTextEdit="1"/>
          </p:cNvSpPr>
          <p:nvPr>
            <p:ph type="sldImg"/>
          </p:nvPr>
        </p:nvSpPr>
        <p:spPr>
          <a:xfrm>
            <a:off x="1289050" y="795338"/>
            <a:ext cx="4279900" cy="3209925"/>
          </a:xfrm>
          <a:ln/>
        </p:spPr>
      </p:sp>
      <p:sp>
        <p:nvSpPr>
          <p:cNvPr id="65540" name="Rectangle 3"/>
          <p:cNvSpPr>
            <a:spLocks noGrp="1" noChangeArrowheads="1"/>
          </p:cNvSpPr>
          <p:nvPr>
            <p:ph type="body" idx="1"/>
          </p:nvPr>
        </p:nvSpPr>
        <p:spPr>
          <a:xfrm>
            <a:off x="914401" y="4346576"/>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6D0C4E6E-EDF1-47DD-8C0C-FE9985506872}" type="slidenum">
              <a:rPr lang="en-US" altLang="zh-TW" smtClean="0">
                <a:solidFill>
                  <a:srgbClr val="000000"/>
                </a:solidFill>
              </a:rPr>
              <a:pPr eaLnBrk="1" hangingPunct="1"/>
              <a:t>11</a:t>
            </a:fld>
            <a:endParaRPr lang="en-US" altLang="zh-TW" dirty="0" smtClean="0">
              <a:solidFill>
                <a:srgbClr val="000000"/>
              </a:solidFill>
            </a:endParaRPr>
          </a:p>
        </p:txBody>
      </p:sp>
      <p:sp>
        <p:nvSpPr>
          <p:cNvPr id="66563" name="Rectangle 2"/>
          <p:cNvSpPr>
            <a:spLocks noGrp="1" noRot="1" noChangeAspect="1" noChangeArrowheads="1" noTextEdit="1"/>
          </p:cNvSpPr>
          <p:nvPr>
            <p:ph type="sldImg"/>
          </p:nvPr>
        </p:nvSpPr>
        <p:spPr>
          <a:xfrm>
            <a:off x="1289050" y="795338"/>
            <a:ext cx="4279900" cy="3209925"/>
          </a:xfrm>
          <a:ln/>
        </p:spPr>
      </p:sp>
      <p:sp>
        <p:nvSpPr>
          <p:cNvPr id="66564" name="Rectangle 3"/>
          <p:cNvSpPr>
            <a:spLocks noGrp="1" noChangeArrowheads="1"/>
          </p:cNvSpPr>
          <p:nvPr>
            <p:ph type="body" idx="1"/>
          </p:nvPr>
        </p:nvSpPr>
        <p:spPr>
          <a:xfrm>
            <a:off x="914401" y="4346576"/>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218DAFFA-3FAA-48F7-92EB-4CCC6D60202E}" type="slidenum">
              <a:rPr lang="en-US" altLang="zh-TW" smtClean="0">
                <a:solidFill>
                  <a:srgbClr val="000000"/>
                </a:solidFill>
              </a:rPr>
              <a:pPr eaLnBrk="1" hangingPunct="1"/>
              <a:t>12</a:t>
            </a:fld>
            <a:endParaRPr lang="en-US" altLang="zh-TW" smtClean="0">
              <a:solidFill>
                <a:srgbClr val="000000"/>
              </a:solidFill>
            </a:endParaRPr>
          </a:p>
        </p:txBody>
      </p:sp>
      <p:sp>
        <p:nvSpPr>
          <p:cNvPr id="67587" name="Rectangle 2"/>
          <p:cNvSpPr>
            <a:spLocks noGrp="1" noRot="1" noChangeAspect="1" noChangeArrowheads="1" noTextEdit="1"/>
          </p:cNvSpPr>
          <p:nvPr>
            <p:ph type="sldImg"/>
          </p:nvPr>
        </p:nvSpPr>
        <p:spPr>
          <a:xfrm>
            <a:off x="1289050" y="795338"/>
            <a:ext cx="4279900" cy="3209925"/>
          </a:xfrm>
          <a:ln/>
        </p:spPr>
      </p:sp>
      <p:sp>
        <p:nvSpPr>
          <p:cNvPr id="67588"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DCE0DAA1-3494-4BB9-8EB0-00A63A04218B}" type="slidenum">
              <a:rPr lang="en-US" altLang="zh-TW" smtClean="0">
                <a:solidFill>
                  <a:srgbClr val="000000"/>
                </a:solidFill>
              </a:rPr>
              <a:pPr eaLnBrk="1" hangingPunct="1"/>
              <a:t>13</a:t>
            </a:fld>
            <a:endParaRPr lang="en-US" altLang="zh-TW" smtClean="0">
              <a:solidFill>
                <a:srgbClr val="000000"/>
              </a:solidFill>
            </a:endParaRPr>
          </a:p>
        </p:txBody>
      </p:sp>
      <p:sp>
        <p:nvSpPr>
          <p:cNvPr id="68611" name="Rectangle 2"/>
          <p:cNvSpPr>
            <a:spLocks noGrp="1" noRot="1" noChangeAspect="1" noChangeArrowheads="1" noTextEdit="1"/>
          </p:cNvSpPr>
          <p:nvPr>
            <p:ph type="sldImg"/>
          </p:nvPr>
        </p:nvSpPr>
        <p:spPr>
          <a:xfrm>
            <a:off x="1289050" y="795338"/>
            <a:ext cx="4279900" cy="3209925"/>
          </a:xfrm>
          <a:ln/>
        </p:spPr>
      </p:sp>
      <p:sp>
        <p:nvSpPr>
          <p:cNvPr id="68612"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8AA0795E-DBF9-4E34-86AB-C6F91C3D60FB}" type="slidenum">
              <a:rPr lang="en-US" altLang="zh-TW" smtClean="0">
                <a:solidFill>
                  <a:srgbClr val="000000"/>
                </a:solidFill>
              </a:rPr>
              <a:pPr eaLnBrk="1" hangingPunct="1"/>
              <a:t>14</a:t>
            </a:fld>
            <a:endParaRPr lang="en-US" altLang="zh-TW" smtClean="0">
              <a:solidFill>
                <a:srgbClr val="000000"/>
              </a:solidFill>
            </a:endParaRPr>
          </a:p>
        </p:txBody>
      </p:sp>
      <p:sp>
        <p:nvSpPr>
          <p:cNvPr id="69635" name="Rectangle 2"/>
          <p:cNvSpPr>
            <a:spLocks noGrp="1" noRot="1" noChangeAspect="1" noChangeArrowheads="1" noTextEdit="1"/>
          </p:cNvSpPr>
          <p:nvPr>
            <p:ph type="sldImg"/>
          </p:nvPr>
        </p:nvSpPr>
        <p:spPr>
          <a:xfrm>
            <a:off x="1289050" y="795338"/>
            <a:ext cx="4279900" cy="3209925"/>
          </a:xfrm>
          <a:ln/>
        </p:spPr>
      </p:sp>
      <p:sp>
        <p:nvSpPr>
          <p:cNvPr id="69636"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圖像版面配置區 1"/>
          <p:cNvSpPr>
            <a:spLocks noGrp="1" noRot="1" noChangeAspect="1" noTextEdit="1"/>
          </p:cNvSpPr>
          <p:nvPr>
            <p:ph type="sldImg"/>
          </p:nvPr>
        </p:nvSpPr>
        <p:spPr>
          <a:ln/>
        </p:spPr>
      </p:sp>
      <p:sp>
        <p:nvSpPr>
          <p:cNvPr id="70659"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70660"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C8684447-622E-41F1-9104-35F47F94A6B1}" type="slidenum">
              <a:rPr lang="en-US" altLang="zh-TW" smtClean="0"/>
              <a:pPr eaLnBrk="1" hangingPunct="1"/>
              <a:t>15</a:t>
            </a:fld>
            <a:endParaRPr lang="en-US" altLang="zh-TW"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圖像版面配置區 1"/>
          <p:cNvSpPr>
            <a:spLocks noGrp="1" noRot="1" noChangeAspect="1" noTextEdit="1"/>
          </p:cNvSpPr>
          <p:nvPr>
            <p:ph type="sldImg"/>
          </p:nvPr>
        </p:nvSpPr>
        <p:spPr>
          <a:ln/>
        </p:spPr>
      </p:sp>
      <p:sp>
        <p:nvSpPr>
          <p:cNvPr id="70659"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70660"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C8684447-622E-41F1-9104-35F47F94A6B1}" type="slidenum">
              <a:rPr lang="en-US" altLang="zh-TW" smtClean="0"/>
              <a:pPr eaLnBrk="1" hangingPunct="1"/>
              <a:t>16</a:t>
            </a:fld>
            <a:endParaRPr lang="en-US" altLang="zh-TW"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投影片圖像版面配置區 1"/>
          <p:cNvSpPr>
            <a:spLocks noGrp="1" noRot="1" noChangeAspect="1" noTextEdit="1"/>
          </p:cNvSpPr>
          <p:nvPr>
            <p:ph type="sldImg"/>
          </p:nvPr>
        </p:nvSpPr>
        <p:spPr>
          <a:ln/>
        </p:spPr>
      </p:sp>
      <p:sp>
        <p:nvSpPr>
          <p:cNvPr id="71683"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71684"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C09E0B73-D8AF-42B1-80C9-19FCE7ACD3B0}" type="slidenum">
              <a:rPr lang="en-US" altLang="zh-TW" smtClean="0"/>
              <a:pPr eaLnBrk="1" hangingPunct="1"/>
              <a:t>17</a:t>
            </a:fld>
            <a:endParaRPr lang="en-US" altLang="zh-TW"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A888B4EB-F084-4CAD-9EAE-A62E768CEB38}" type="slidenum">
              <a:rPr lang="en-US" altLang="zh-TW" smtClean="0"/>
              <a:pPr eaLnBrk="1" hangingPunct="1"/>
              <a:t>18</a:t>
            </a:fld>
            <a:endParaRPr lang="en-US" altLang="zh-TW" smtClean="0"/>
          </a:p>
        </p:txBody>
      </p:sp>
      <p:sp>
        <p:nvSpPr>
          <p:cNvPr id="72707" name="Rectangle 2"/>
          <p:cNvSpPr>
            <a:spLocks noGrp="1" noRot="1" noChangeAspect="1" noChangeArrowheads="1" noTextEdit="1"/>
          </p:cNvSpPr>
          <p:nvPr>
            <p:ph type="sldImg"/>
          </p:nvPr>
        </p:nvSpPr>
        <p:spPr>
          <a:xfrm>
            <a:off x="1289050" y="795338"/>
            <a:ext cx="4279900" cy="3209925"/>
          </a:xfrm>
          <a:ln/>
        </p:spPr>
      </p:sp>
      <p:sp>
        <p:nvSpPr>
          <p:cNvPr id="72708"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495757BF-61EC-4FBC-A384-3136578CEEA0}" type="slidenum">
              <a:rPr lang="en-US" altLang="zh-TW" smtClean="0"/>
              <a:pPr eaLnBrk="1" hangingPunct="1"/>
              <a:t>19</a:t>
            </a:fld>
            <a:endParaRPr lang="en-US" altLang="zh-TW" smtClean="0"/>
          </a:p>
        </p:txBody>
      </p:sp>
      <p:sp>
        <p:nvSpPr>
          <p:cNvPr id="73731" name="Rectangle 2"/>
          <p:cNvSpPr>
            <a:spLocks noGrp="1" noRot="1" noChangeAspect="1" noChangeArrowheads="1" noTextEdit="1"/>
          </p:cNvSpPr>
          <p:nvPr>
            <p:ph type="sldImg"/>
          </p:nvPr>
        </p:nvSpPr>
        <p:spPr>
          <a:xfrm>
            <a:off x="1289050" y="795338"/>
            <a:ext cx="4279900" cy="3209925"/>
          </a:xfrm>
          <a:ln/>
        </p:spPr>
      </p:sp>
      <p:sp>
        <p:nvSpPr>
          <p:cNvPr id="73732"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5D9A749E-6863-4150-ADF8-DEC64CA8E54E}" type="slidenum">
              <a:rPr lang="en-US" altLang="zh-TW" smtClean="0">
                <a:solidFill>
                  <a:srgbClr val="000000"/>
                </a:solidFill>
              </a:rPr>
              <a:pPr eaLnBrk="1" hangingPunct="1"/>
              <a:t>2</a:t>
            </a:fld>
            <a:endParaRPr lang="en-US" altLang="zh-TW" dirty="0" smtClean="0">
              <a:solidFill>
                <a:srgbClr val="000000"/>
              </a:solidFill>
            </a:endParaRPr>
          </a:p>
        </p:txBody>
      </p:sp>
      <p:sp>
        <p:nvSpPr>
          <p:cNvPr id="63491" name="Rectangle 2"/>
          <p:cNvSpPr>
            <a:spLocks noGrp="1" noRot="1" noChangeAspect="1" noChangeArrowheads="1" noTextEdit="1"/>
          </p:cNvSpPr>
          <p:nvPr>
            <p:ph type="sldImg"/>
          </p:nvPr>
        </p:nvSpPr>
        <p:spPr>
          <a:xfrm>
            <a:off x="1144588" y="685800"/>
            <a:ext cx="4568825" cy="3427413"/>
          </a:xfrm>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zh-TW" altLang="tr-TR" smtClean="0">
                <a:latin typeface="Arial" pitchFamily="34" charset="0"/>
              </a:rPr>
              <a:t>	</a:t>
            </a:r>
            <a:endParaRPr lang="en-US" altLang="zh-TW" dirty="0"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F94A7409-F824-4AAB-82E9-BDA9E4105BD6}" type="slidenum">
              <a:rPr lang="en-US" altLang="zh-TW" smtClean="0"/>
              <a:pPr eaLnBrk="1" hangingPunct="1"/>
              <a:t>20</a:t>
            </a:fld>
            <a:endParaRPr lang="en-US" altLang="zh-TW"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投影片圖像版面配置區 1"/>
          <p:cNvSpPr>
            <a:spLocks noGrp="1" noRot="1" noChangeAspect="1" noTextEdit="1"/>
          </p:cNvSpPr>
          <p:nvPr>
            <p:ph type="sldImg"/>
          </p:nvPr>
        </p:nvSpPr>
        <p:spPr>
          <a:ln/>
        </p:spPr>
      </p:sp>
      <p:sp>
        <p:nvSpPr>
          <p:cNvPr id="75779"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75780"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70F52BB8-8485-423E-960A-F058B5016A37}" type="slidenum">
              <a:rPr lang="en-US" altLang="zh-TW" smtClean="0"/>
              <a:pPr eaLnBrk="1" hangingPunct="1"/>
              <a:t>21</a:t>
            </a:fld>
            <a:endParaRPr lang="en-US" altLang="zh-TW"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投影片圖像版面配置區 1"/>
          <p:cNvSpPr>
            <a:spLocks noGrp="1" noRot="1" noChangeAspect="1" noTextEdit="1"/>
          </p:cNvSpPr>
          <p:nvPr>
            <p:ph type="sldImg"/>
          </p:nvPr>
        </p:nvSpPr>
        <p:spPr>
          <a:ln/>
        </p:spPr>
      </p:sp>
      <p:sp>
        <p:nvSpPr>
          <p:cNvPr id="76803"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76804"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DF7B812F-B329-4286-88B9-2D297340C02D}" type="slidenum">
              <a:rPr lang="en-US" altLang="zh-TW" smtClean="0"/>
              <a:pPr eaLnBrk="1" hangingPunct="1"/>
              <a:t>22</a:t>
            </a:fld>
            <a:endParaRPr lang="en-US" altLang="zh-TW"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0A3C25F1-C61C-4F9F-9D41-34DA1FD940F6}" type="slidenum">
              <a:rPr lang="en-US" altLang="zh-TW" smtClean="0"/>
              <a:pPr eaLnBrk="1" hangingPunct="1"/>
              <a:t>23</a:t>
            </a:fld>
            <a:endParaRPr lang="en-US" altLang="zh-TW" smtClean="0"/>
          </a:p>
        </p:txBody>
      </p:sp>
      <p:sp>
        <p:nvSpPr>
          <p:cNvPr id="77827" name="Rectangle 2"/>
          <p:cNvSpPr>
            <a:spLocks noGrp="1" noRot="1" noChangeAspect="1" noChangeArrowheads="1" noTextEdit="1"/>
          </p:cNvSpPr>
          <p:nvPr>
            <p:ph type="sldImg"/>
          </p:nvPr>
        </p:nvSpPr>
        <p:spPr>
          <a:xfrm>
            <a:off x="1289050" y="795338"/>
            <a:ext cx="4279900" cy="3209925"/>
          </a:xfrm>
          <a:ln/>
        </p:spPr>
      </p:sp>
      <p:sp>
        <p:nvSpPr>
          <p:cNvPr id="77828"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57D051B1-D5E5-4EC3-8DFB-B32D05E7CA24}" type="slidenum">
              <a:rPr lang="en-US" altLang="zh-TW" smtClean="0"/>
              <a:pPr eaLnBrk="1" hangingPunct="1"/>
              <a:t>24</a:t>
            </a:fld>
            <a:endParaRPr lang="en-US" altLang="zh-TW" smtClean="0"/>
          </a:p>
        </p:txBody>
      </p:sp>
      <p:sp>
        <p:nvSpPr>
          <p:cNvPr id="78851" name="Rectangle 2"/>
          <p:cNvSpPr>
            <a:spLocks noGrp="1" noRot="1" noChangeAspect="1" noChangeArrowheads="1" noTextEdit="1"/>
          </p:cNvSpPr>
          <p:nvPr>
            <p:ph type="sldImg"/>
          </p:nvPr>
        </p:nvSpPr>
        <p:spPr>
          <a:xfrm>
            <a:off x="1289050" y="795338"/>
            <a:ext cx="4279900" cy="3209925"/>
          </a:xfrm>
          <a:ln/>
        </p:spPr>
      </p:sp>
      <p:sp>
        <p:nvSpPr>
          <p:cNvPr id="78852"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7EF2F5EA-0348-41D8-AAFC-AB66015AA6A6}" type="slidenum">
              <a:rPr lang="en-US" altLang="zh-TW" smtClean="0"/>
              <a:pPr eaLnBrk="1" hangingPunct="1"/>
              <a:t>25</a:t>
            </a:fld>
            <a:endParaRPr lang="en-US" altLang="zh-TW" smtClean="0"/>
          </a:p>
        </p:txBody>
      </p:sp>
      <p:sp>
        <p:nvSpPr>
          <p:cNvPr id="79875" name="Rectangle 2"/>
          <p:cNvSpPr>
            <a:spLocks noGrp="1" noRot="1" noChangeAspect="1" noChangeArrowheads="1" noTextEdit="1"/>
          </p:cNvSpPr>
          <p:nvPr>
            <p:ph type="sldImg"/>
          </p:nvPr>
        </p:nvSpPr>
        <p:spPr>
          <a:xfrm>
            <a:off x="1289050" y="795338"/>
            <a:ext cx="4279900" cy="3209925"/>
          </a:xfrm>
          <a:ln/>
        </p:spPr>
      </p:sp>
      <p:sp>
        <p:nvSpPr>
          <p:cNvPr id="79876"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E613C4F1-ED1A-4D69-AB2C-6B3A8CD8E774}" type="slidenum">
              <a:rPr lang="en-US" altLang="zh-TW" smtClean="0"/>
              <a:pPr eaLnBrk="1" hangingPunct="1"/>
              <a:t>26</a:t>
            </a:fld>
            <a:endParaRPr lang="en-US" altLang="zh-TW" smtClean="0"/>
          </a:p>
        </p:txBody>
      </p:sp>
      <p:sp>
        <p:nvSpPr>
          <p:cNvPr id="80899" name="Rectangle 2"/>
          <p:cNvSpPr>
            <a:spLocks noGrp="1" noRot="1" noChangeAspect="1" noChangeArrowheads="1" noTextEdit="1"/>
          </p:cNvSpPr>
          <p:nvPr>
            <p:ph type="sldImg"/>
          </p:nvPr>
        </p:nvSpPr>
        <p:spPr>
          <a:xfrm>
            <a:off x="1289050" y="795338"/>
            <a:ext cx="4279900" cy="3209925"/>
          </a:xfrm>
          <a:ln/>
        </p:spPr>
      </p:sp>
      <p:sp>
        <p:nvSpPr>
          <p:cNvPr id="80900"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F765DAC0-A66E-4D00-BDD0-5D1D131BA683}" type="slidenum">
              <a:rPr lang="en-US" altLang="zh-TW" smtClean="0"/>
              <a:pPr eaLnBrk="1" hangingPunct="1"/>
              <a:t>27</a:t>
            </a:fld>
            <a:endParaRPr lang="en-US" altLang="zh-TW" smtClean="0"/>
          </a:p>
        </p:txBody>
      </p:sp>
      <p:sp>
        <p:nvSpPr>
          <p:cNvPr id="81923" name="Rectangle 2"/>
          <p:cNvSpPr>
            <a:spLocks noGrp="1" noRot="1" noChangeAspect="1" noChangeArrowheads="1" noTextEdit="1"/>
          </p:cNvSpPr>
          <p:nvPr>
            <p:ph type="sldImg"/>
          </p:nvPr>
        </p:nvSpPr>
        <p:spPr>
          <a:xfrm>
            <a:off x="1289050" y="795338"/>
            <a:ext cx="4279900" cy="3209925"/>
          </a:xfrm>
          <a:ln/>
        </p:spPr>
      </p:sp>
      <p:sp>
        <p:nvSpPr>
          <p:cNvPr id="81924"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D31C1BC8-C4F4-4317-B074-17BBD3D70EC0}" type="slidenum">
              <a:rPr lang="en-US" altLang="zh-TW" smtClean="0"/>
              <a:pPr eaLnBrk="1" hangingPunct="1"/>
              <a:t>28</a:t>
            </a:fld>
            <a:endParaRPr lang="en-US" altLang="zh-TW" smtClean="0"/>
          </a:p>
        </p:txBody>
      </p:sp>
      <p:sp>
        <p:nvSpPr>
          <p:cNvPr id="82947" name="Rectangle 2"/>
          <p:cNvSpPr>
            <a:spLocks noGrp="1" noRot="1" noChangeAspect="1" noChangeArrowheads="1" noTextEdit="1"/>
          </p:cNvSpPr>
          <p:nvPr>
            <p:ph type="sldImg"/>
          </p:nvPr>
        </p:nvSpPr>
        <p:spPr>
          <a:xfrm>
            <a:off x="1289050" y="795338"/>
            <a:ext cx="4279900" cy="3209925"/>
          </a:xfrm>
          <a:ln/>
        </p:spPr>
      </p:sp>
      <p:sp>
        <p:nvSpPr>
          <p:cNvPr id="82948"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678375A4-185B-43D8-AA90-5707DF4B4FF4}" type="slidenum">
              <a:rPr lang="en-US" altLang="zh-TW" smtClean="0"/>
              <a:pPr eaLnBrk="1" hangingPunct="1"/>
              <a:t>29</a:t>
            </a:fld>
            <a:endParaRPr lang="en-US" altLang="zh-TW" smtClean="0"/>
          </a:p>
        </p:txBody>
      </p:sp>
      <p:sp>
        <p:nvSpPr>
          <p:cNvPr id="83971" name="Rectangle 2"/>
          <p:cNvSpPr>
            <a:spLocks noGrp="1" noRot="1" noChangeAspect="1" noChangeArrowheads="1" noTextEdit="1"/>
          </p:cNvSpPr>
          <p:nvPr>
            <p:ph type="sldImg"/>
          </p:nvPr>
        </p:nvSpPr>
        <p:spPr>
          <a:xfrm>
            <a:off x="1289050" y="795338"/>
            <a:ext cx="4279900" cy="3209925"/>
          </a:xfrm>
          <a:ln/>
        </p:spPr>
      </p:sp>
      <p:sp>
        <p:nvSpPr>
          <p:cNvPr id="83972"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1E4DEAC1-F097-49BD-8B8B-D799625F9653}" type="slidenum">
              <a:rPr lang="en-US" altLang="zh-TW" smtClean="0">
                <a:solidFill>
                  <a:srgbClr val="000000"/>
                </a:solidFill>
              </a:rPr>
              <a:pPr eaLnBrk="1" hangingPunct="1"/>
              <a:t>3</a:t>
            </a:fld>
            <a:endParaRPr lang="en-US" altLang="zh-TW" dirty="0" smtClean="0">
              <a:solidFill>
                <a:srgbClr val="000000"/>
              </a:solidFill>
            </a:endParaRPr>
          </a:p>
        </p:txBody>
      </p:sp>
      <p:sp>
        <p:nvSpPr>
          <p:cNvPr id="61443" name="Rectangle 2"/>
          <p:cNvSpPr>
            <a:spLocks noGrp="1" noRot="1" noChangeAspect="1" noChangeArrowheads="1" noTextEdit="1"/>
          </p:cNvSpPr>
          <p:nvPr>
            <p:ph type="sldImg"/>
          </p:nvPr>
        </p:nvSpPr>
        <p:spPr>
          <a:xfrm>
            <a:off x="1069823" y="796035"/>
            <a:ext cx="4718356" cy="3209385"/>
          </a:xfrm>
          <a:ln/>
        </p:spPr>
      </p:sp>
      <p:sp>
        <p:nvSpPr>
          <p:cNvPr id="61444" name="Rectangle 3"/>
          <p:cNvSpPr>
            <a:spLocks noGrp="1" noChangeArrowheads="1"/>
          </p:cNvSpPr>
          <p:nvPr>
            <p:ph type="body" idx="1"/>
          </p:nvPr>
        </p:nvSpPr>
        <p:spPr>
          <a:xfrm>
            <a:off x="914401" y="4346576"/>
            <a:ext cx="5029200" cy="3849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DDA917EF-5410-4CDB-84C5-02FF023C48E9}" type="slidenum">
              <a:rPr lang="en-US" altLang="zh-TW" smtClean="0"/>
              <a:pPr eaLnBrk="1" hangingPunct="1"/>
              <a:t>30</a:t>
            </a:fld>
            <a:endParaRPr lang="en-US" altLang="zh-TW" smtClean="0"/>
          </a:p>
        </p:txBody>
      </p:sp>
      <p:sp>
        <p:nvSpPr>
          <p:cNvPr id="84995" name="Rectangle 2"/>
          <p:cNvSpPr>
            <a:spLocks noGrp="1" noRot="1" noChangeAspect="1" noChangeArrowheads="1" noTextEdit="1"/>
          </p:cNvSpPr>
          <p:nvPr>
            <p:ph type="sldImg"/>
          </p:nvPr>
        </p:nvSpPr>
        <p:spPr>
          <a:xfrm>
            <a:off x="1289050" y="795338"/>
            <a:ext cx="4279900" cy="3209925"/>
          </a:xfrm>
          <a:ln/>
        </p:spPr>
      </p:sp>
      <p:sp>
        <p:nvSpPr>
          <p:cNvPr id="84996"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CB90255F-1A13-4E51-81BE-743216934EF0}" type="slidenum">
              <a:rPr lang="en-US" altLang="zh-TW" smtClean="0"/>
              <a:pPr eaLnBrk="1" hangingPunct="1"/>
              <a:t>31</a:t>
            </a:fld>
            <a:endParaRPr lang="en-US" altLang="zh-TW" smtClean="0"/>
          </a:p>
        </p:txBody>
      </p:sp>
      <p:sp>
        <p:nvSpPr>
          <p:cNvPr id="86019" name="Rectangle 2"/>
          <p:cNvSpPr>
            <a:spLocks noGrp="1" noRot="1" noChangeAspect="1" noChangeArrowheads="1" noTextEdit="1"/>
          </p:cNvSpPr>
          <p:nvPr>
            <p:ph type="sldImg"/>
          </p:nvPr>
        </p:nvSpPr>
        <p:spPr>
          <a:xfrm>
            <a:off x="1289050" y="795338"/>
            <a:ext cx="4279900" cy="3209925"/>
          </a:xfrm>
          <a:ln/>
        </p:spPr>
      </p:sp>
      <p:sp>
        <p:nvSpPr>
          <p:cNvPr id="86020"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646FB385-5503-4699-9F7B-CF72C36006B1}" type="slidenum">
              <a:rPr lang="en-US" altLang="zh-TW" smtClean="0"/>
              <a:pPr eaLnBrk="1" hangingPunct="1"/>
              <a:t>32</a:t>
            </a:fld>
            <a:endParaRPr lang="en-US" altLang="zh-TW" smtClean="0"/>
          </a:p>
        </p:txBody>
      </p:sp>
      <p:sp>
        <p:nvSpPr>
          <p:cNvPr id="87043" name="Rectangle 2"/>
          <p:cNvSpPr>
            <a:spLocks noGrp="1" noRot="1" noChangeAspect="1" noChangeArrowheads="1" noTextEdit="1"/>
          </p:cNvSpPr>
          <p:nvPr>
            <p:ph type="sldImg"/>
          </p:nvPr>
        </p:nvSpPr>
        <p:spPr>
          <a:xfrm>
            <a:off x="1289050" y="795338"/>
            <a:ext cx="4279900" cy="3209925"/>
          </a:xfrm>
          <a:ln/>
        </p:spPr>
      </p:sp>
      <p:sp>
        <p:nvSpPr>
          <p:cNvPr id="87044"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21189680-1A59-487D-BFD8-9DB8B958DC0D}" type="slidenum">
              <a:rPr lang="en-US" altLang="zh-TW" smtClean="0"/>
              <a:pPr eaLnBrk="1" hangingPunct="1"/>
              <a:t>33</a:t>
            </a:fld>
            <a:endParaRPr lang="en-US" altLang="zh-TW" smtClean="0"/>
          </a:p>
        </p:txBody>
      </p:sp>
      <p:sp>
        <p:nvSpPr>
          <p:cNvPr id="88067" name="Rectangle 2"/>
          <p:cNvSpPr>
            <a:spLocks noGrp="1" noRot="1" noChangeAspect="1" noChangeArrowheads="1" noTextEdit="1"/>
          </p:cNvSpPr>
          <p:nvPr>
            <p:ph type="sldImg"/>
          </p:nvPr>
        </p:nvSpPr>
        <p:spPr>
          <a:xfrm>
            <a:off x="1289050" y="795338"/>
            <a:ext cx="4279900" cy="3209925"/>
          </a:xfrm>
          <a:ln/>
        </p:spPr>
      </p:sp>
      <p:sp>
        <p:nvSpPr>
          <p:cNvPr id="88068"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23C0A893-2C9B-4244-B4FB-EDEF157E720C}" type="slidenum">
              <a:rPr lang="en-US" altLang="zh-TW" smtClean="0"/>
              <a:pPr eaLnBrk="1" hangingPunct="1"/>
              <a:t>34</a:t>
            </a:fld>
            <a:endParaRPr lang="en-US" altLang="zh-TW" smtClean="0"/>
          </a:p>
        </p:txBody>
      </p:sp>
      <p:sp>
        <p:nvSpPr>
          <p:cNvPr id="89091" name="Rectangle 2"/>
          <p:cNvSpPr>
            <a:spLocks noGrp="1" noRot="1" noChangeAspect="1" noChangeArrowheads="1" noTextEdit="1"/>
          </p:cNvSpPr>
          <p:nvPr>
            <p:ph type="sldImg"/>
          </p:nvPr>
        </p:nvSpPr>
        <p:spPr>
          <a:xfrm>
            <a:off x="1289050" y="795338"/>
            <a:ext cx="4279900" cy="3209925"/>
          </a:xfrm>
          <a:ln/>
        </p:spPr>
      </p:sp>
      <p:sp>
        <p:nvSpPr>
          <p:cNvPr id="89092"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4855D619-0D81-45B0-805F-175815F30328}" type="slidenum">
              <a:rPr lang="en-US" altLang="zh-TW" smtClean="0"/>
              <a:pPr eaLnBrk="1" hangingPunct="1"/>
              <a:t>35</a:t>
            </a:fld>
            <a:endParaRPr lang="en-US" altLang="zh-TW" smtClean="0"/>
          </a:p>
        </p:txBody>
      </p:sp>
      <p:sp>
        <p:nvSpPr>
          <p:cNvPr id="90115" name="Rectangle 2"/>
          <p:cNvSpPr>
            <a:spLocks noGrp="1" noRot="1" noChangeAspect="1" noChangeArrowheads="1" noTextEdit="1"/>
          </p:cNvSpPr>
          <p:nvPr>
            <p:ph type="sldImg"/>
          </p:nvPr>
        </p:nvSpPr>
        <p:spPr>
          <a:xfrm>
            <a:off x="1289050" y="795338"/>
            <a:ext cx="4279900" cy="3209925"/>
          </a:xfrm>
          <a:ln/>
        </p:spPr>
      </p:sp>
      <p:sp>
        <p:nvSpPr>
          <p:cNvPr id="90116"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926B89DB-4689-4DE8-B95A-F1D850AF13D1}" type="slidenum">
              <a:rPr lang="en-US" altLang="zh-TW" smtClean="0"/>
              <a:pPr eaLnBrk="1" hangingPunct="1"/>
              <a:t>36</a:t>
            </a:fld>
            <a:endParaRPr lang="en-US" altLang="zh-TW" smtClean="0"/>
          </a:p>
        </p:txBody>
      </p:sp>
      <p:sp>
        <p:nvSpPr>
          <p:cNvPr id="91139" name="Rectangle 2"/>
          <p:cNvSpPr>
            <a:spLocks noGrp="1" noRot="1" noChangeAspect="1" noChangeArrowheads="1" noTextEdit="1"/>
          </p:cNvSpPr>
          <p:nvPr>
            <p:ph type="sldImg"/>
          </p:nvPr>
        </p:nvSpPr>
        <p:spPr>
          <a:xfrm>
            <a:off x="1289050" y="795338"/>
            <a:ext cx="4279900" cy="3209925"/>
          </a:xfrm>
          <a:ln/>
        </p:spPr>
      </p:sp>
      <p:sp>
        <p:nvSpPr>
          <p:cNvPr id="91140"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758B1282-1720-4838-A1A2-D9360B703014}" type="slidenum">
              <a:rPr lang="en-US" altLang="zh-TW" smtClean="0"/>
              <a:pPr eaLnBrk="1" hangingPunct="1"/>
              <a:t>37</a:t>
            </a:fld>
            <a:endParaRPr lang="en-US" altLang="zh-TW" smtClean="0"/>
          </a:p>
        </p:txBody>
      </p:sp>
      <p:sp>
        <p:nvSpPr>
          <p:cNvPr id="92163" name="Rectangle 2"/>
          <p:cNvSpPr>
            <a:spLocks noGrp="1" noRot="1" noChangeAspect="1" noChangeArrowheads="1" noTextEdit="1"/>
          </p:cNvSpPr>
          <p:nvPr>
            <p:ph type="sldImg"/>
          </p:nvPr>
        </p:nvSpPr>
        <p:spPr>
          <a:xfrm>
            <a:off x="1289050" y="795338"/>
            <a:ext cx="4279900" cy="3209925"/>
          </a:xfrm>
          <a:ln/>
        </p:spPr>
      </p:sp>
      <p:sp>
        <p:nvSpPr>
          <p:cNvPr id="92164"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投影片圖像版面配置區 1"/>
          <p:cNvSpPr>
            <a:spLocks noGrp="1" noRot="1" noChangeAspect="1" noTextEdit="1"/>
          </p:cNvSpPr>
          <p:nvPr>
            <p:ph type="sldImg"/>
          </p:nvPr>
        </p:nvSpPr>
        <p:spPr>
          <a:ln/>
        </p:spPr>
      </p:sp>
      <p:sp>
        <p:nvSpPr>
          <p:cNvPr id="93187"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93188"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14C412A3-9122-4E84-AC21-509A4BD6CD3B}" type="slidenum">
              <a:rPr lang="en-US" altLang="zh-TW" smtClean="0"/>
              <a:pPr eaLnBrk="1" hangingPunct="1"/>
              <a:t>38</a:t>
            </a:fld>
            <a:endParaRPr lang="en-US" altLang="zh-TW"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投影片圖像版面配置區 1"/>
          <p:cNvSpPr>
            <a:spLocks noGrp="1" noRot="1" noChangeAspect="1" noTextEdit="1"/>
          </p:cNvSpPr>
          <p:nvPr>
            <p:ph type="sldImg"/>
          </p:nvPr>
        </p:nvSpPr>
        <p:spPr>
          <a:ln/>
        </p:spPr>
      </p:sp>
      <p:sp>
        <p:nvSpPr>
          <p:cNvPr id="94211"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94212"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1BA50E5E-0CE7-4784-8A18-0257DB38627A}" type="slidenum">
              <a:rPr lang="en-US" altLang="zh-TW" smtClean="0"/>
              <a:pPr eaLnBrk="1" hangingPunct="1"/>
              <a:t>39</a:t>
            </a:fld>
            <a:endParaRPr lang="en-US" altLang="zh-TW"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5D9A749E-6863-4150-ADF8-DEC64CA8E54E}" type="slidenum">
              <a:rPr lang="en-US" altLang="zh-TW" smtClean="0">
                <a:solidFill>
                  <a:srgbClr val="000000"/>
                </a:solidFill>
              </a:rPr>
              <a:pPr eaLnBrk="1" hangingPunct="1"/>
              <a:t>4</a:t>
            </a:fld>
            <a:endParaRPr lang="en-US" altLang="zh-TW" dirty="0" smtClean="0">
              <a:solidFill>
                <a:srgbClr val="000000"/>
              </a:solidFill>
            </a:endParaRPr>
          </a:p>
        </p:txBody>
      </p:sp>
      <p:sp>
        <p:nvSpPr>
          <p:cNvPr id="63491" name="Rectangle 2"/>
          <p:cNvSpPr>
            <a:spLocks noGrp="1" noRot="1" noChangeAspect="1" noChangeArrowheads="1" noTextEdit="1"/>
          </p:cNvSpPr>
          <p:nvPr>
            <p:ph type="sldImg"/>
          </p:nvPr>
        </p:nvSpPr>
        <p:spPr>
          <a:xfrm>
            <a:off x="1144588" y="685800"/>
            <a:ext cx="4568825" cy="3427413"/>
          </a:xfrm>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zh-TW" altLang="tr-TR" dirty="0" smtClean="0">
                <a:latin typeface="Arial" pitchFamily="34" charset="0"/>
              </a:rPr>
              <a:t>	</a:t>
            </a:r>
            <a:r>
              <a:rPr lang="en-US" altLang="zh-TW" dirty="0" smtClean="0">
                <a:latin typeface="Arial" pitchFamily="34" charset="0"/>
              </a:rPr>
              <a:t>These verses were revealed around 620 AD, almost seven years after the severe defeat of Christian Byzantium at the hands of the idolater Persians. Yet it was related in the verses that Byzantium would shortly be victorious. In fact, Byzantium had then suffered such heavy losses that it seemed impossible for it even to survive, let alone be victorious again. Not only the Persians, but also </a:t>
            </a:r>
            <a:r>
              <a:rPr lang="en-US" altLang="zh-TW" dirty="0" err="1" smtClean="0">
                <a:latin typeface="Arial" pitchFamily="34" charset="0"/>
              </a:rPr>
              <a:t>Avars</a:t>
            </a:r>
            <a:r>
              <a:rPr lang="en-US" altLang="zh-TW" dirty="0" smtClean="0">
                <a:latin typeface="Arial" pitchFamily="34" charset="0"/>
              </a:rPr>
              <a:t>, Slavs and </a:t>
            </a:r>
            <a:r>
              <a:rPr lang="en-US" altLang="zh-TW" dirty="0" err="1" smtClean="0">
                <a:latin typeface="Arial" pitchFamily="34" charset="0"/>
              </a:rPr>
              <a:t>Lombards</a:t>
            </a:r>
            <a:r>
              <a:rPr lang="en-US" altLang="zh-TW" dirty="0" smtClean="0">
                <a:latin typeface="Arial" pitchFamily="34" charset="0"/>
              </a:rPr>
              <a:t> posed serious threats to the Byzantine Empire. The </a:t>
            </a:r>
            <a:r>
              <a:rPr lang="en-US" altLang="zh-TW" dirty="0" err="1" smtClean="0">
                <a:latin typeface="Arial" pitchFamily="34" charset="0"/>
              </a:rPr>
              <a:t>Avars</a:t>
            </a:r>
            <a:r>
              <a:rPr lang="en-US" altLang="zh-TW" dirty="0" smtClean="0">
                <a:latin typeface="Arial" pitchFamily="34" charset="0"/>
              </a:rPr>
              <a:t> had reached as far as the walls of Constantinople. The Byzantine Emperor Heraclius had ordered the gold and silver in churches to be melted and turned into money in order to meet the expenses of the army. When these proved insufficient, even bronze statues were melted down to be turned into money. Many governors had revolted against Emperor Heraclius, and the empire was on the point of collapse. Mesopotamia, Cilicia, Syria, Palestine, Egypt and Armenia, which had earlier belonged to Byzantium, were invaded by the idolater Persians.</a:t>
            </a:r>
          </a:p>
          <a:p>
            <a:pPr eaLnBrk="1" hangingPunct="1"/>
            <a:r>
              <a:rPr lang="tr-TR" altLang="zh-TW" dirty="0" smtClean="0">
                <a:latin typeface="Arial" pitchFamily="34" charset="0"/>
              </a:rPr>
              <a:t>	</a:t>
            </a:r>
            <a:r>
              <a:rPr lang="en-US" altLang="zh-TW" dirty="0" smtClean="0">
                <a:latin typeface="Arial" pitchFamily="34" charset="0"/>
              </a:rPr>
              <a:t>In short, everyone was expecting the Byzantine Empire to be destroyed. But right at that moment, the first verses of </a:t>
            </a:r>
            <a:r>
              <a:rPr lang="en-US" altLang="zh-TW" dirty="0" err="1" smtClean="0">
                <a:latin typeface="Arial" pitchFamily="34" charset="0"/>
              </a:rPr>
              <a:t>Sura</a:t>
            </a:r>
            <a:r>
              <a:rPr lang="en-US" altLang="zh-TW" dirty="0" smtClean="0">
                <a:latin typeface="Arial" pitchFamily="34" charset="0"/>
              </a:rPr>
              <a:t> Rum were revealed, announcing that Byzantium would triumph in a few years' time. This victory seemed so impossible that Arab polytheists did not believe. They thought that the victory announced in the Qur'an would never come true. </a:t>
            </a:r>
          </a:p>
          <a:p>
            <a:pPr eaLnBrk="1" hangingPunct="1"/>
            <a:endParaRPr lang="en-US" altLang="zh-TW" dirty="0"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投影片圖像版面配置區 1"/>
          <p:cNvSpPr>
            <a:spLocks noGrp="1" noRot="1" noChangeAspect="1" noTextEdit="1"/>
          </p:cNvSpPr>
          <p:nvPr>
            <p:ph type="sldImg"/>
          </p:nvPr>
        </p:nvSpPr>
        <p:spPr>
          <a:ln/>
        </p:spPr>
      </p:sp>
      <p:sp>
        <p:nvSpPr>
          <p:cNvPr id="96259"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96260"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6C57111D-3818-4640-B07F-C72E2E0E3175}" type="slidenum">
              <a:rPr lang="en-US" altLang="zh-TW" smtClean="0"/>
              <a:pPr eaLnBrk="1" hangingPunct="1"/>
              <a:t>40</a:t>
            </a:fld>
            <a:endParaRPr lang="en-US" altLang="zh-TW"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投影片圖像版面配置區 1"/>
          <p:cNvSpPr>
            <a:spLocks noGrp="1" noRot="1" noChangeAspect="1" noTextEdit="1"/>
          </p:cNvSpPr>
          <p:nvPr>
            <p:ph type="sldImg"/>
          </p:nvPr>
        </p:nvSpPr>
        <p:spPr>
          <a:ln/>
        </p:spPr>
      </p:sp>
      <p:sp>
        <p:nvSpPr>
          <p:cNvPr id="97283"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97284"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56C4289D-9651-43E0-A731-CBD9923DEC2E}" type="slidenum">
              <a:rPr lang="en-US" altLang="zh-TW" smtClean="0"/>
              <a:pPr eaLnBrk="1" hangingPunct="1"/>
              <a:t>41</a:t>
            </a:fld>
            <a:endParaRPr lang="en-US" altLang="zh-TW"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投影片圖像版面配置區 1"/>
          <p:cNvSpPr>
            <a:spLocks noGrp="1" noRot="1" noChangeAspect="1" noTextEdit="1"/>
          </p:cNvSpPr>
          <p:nvPr>
            <p:ph type="sldImg"/>
          </p:nvPr>
        </p:nvSpPr>
        <p:spPr>
          <a:ln/>
        </p:spPr>
      </p:sp>
      <p:sp>
        <p:nvSpPr>
          <p:cNvPr id="98307"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98308"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3CA39E41-DC8A-45C6-A06C-FCE34747C242}" type="slidenum">
              <a:rPr lang="en-US" altLang="zh-TW" smtClean="0"/>
              <a:pPr eaLnBrk="1" hangingPunct="1"/>
              <a:t>42</a:t>
            </a:fld>
            <a:endParaRPr lang="en-US" altLang="zh-TW"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19821F42-4FE1-4794-84F7-0165307E8D17}" type="slidenum">
              <a:rPr lang="en-US" altLang="zh-TW" smtClean="0">
                <a:solidFill>
                  <a:prstClr val="black"/>
                </a:solidFill>
              </a:rPr>
              <a:pPr eaLnBrk="1" hangingPunct="1"/>
              <a:t>43</a:t>
            </a:fld>
            <a:endParaRPr lang="en-US" altLang="zh-TW" smtClean="0">
              <a:solidFill>
                <a:prstClr val="black"/>
              </a:solidFill>
            </a:endParaRPr>
          </a:p>
        </p:txBody>
      </p:sp>
      <p:sp>
        <p:nvSpPr>
          <p:cNvPr id="99331" name="Rectangle 2"/>
          <p:cNvSpPr>
            <a:spLocks noGrp="1" noRot="1" noChangeAspect="1" noChangeArrowheads="1" noTextEdit="1"/>
          </p:cNvSpPr>
          <p:nvPr>
            <p:ph type="sldImg"/>
          </p:nvPr>
        </p:nvSpPr>
        <p:spPr>
          <a:xfrm>
            <a:off x="1289050" y="795338"/>
            <a:ext cx="4279900" cy="3209925"/>
          </a:xfrm>
          <a:ln/>
        </p:spPr>
      </p:sp>
      <p:sp>
        <p:nvSpPr>
          <p:cNvPr id="99332"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2FDC75BC-36C0-45B1-A853-B943845F5E81}" type="slidenum">
              <a:rPr lang="en-US" altLang="zh-TW" smtClean="0">
                <a:solidFill>
                  <a:prstClr val="black"/>
                </a:solidFill>
              </a:rPr>
              <a:pPr eaLnBrk="1" hangingPunct="1"/>
              <a:t>44</a:t>
            </a:fld>
            <a:endParaRPr lang="en-US" altLang="zh-TW" smtClean="0">
              <a:solidFill>
                <a:prstClr val="black"/>
              </a:solidFill>
            </a:endParaRPr>
          </a:p>
        </p:txBody>
      </p:sp>
      <p:sp>
        <p:nvSpPr>
          <p:cNvPr id="100355" name="Rectangle 2"/>
          <p:cNvSpPr>
            <a:spLocks noGrp="1" noRot="1" noChangeAspect="1" noChangeArrowheads="1" noTextEdit="1"/>
          </p:cNvSpPr>
          <p:nvPr>
            <p:ph type="sldImg"/>
          </p:nvPr>
        </p:nvSpPr>
        <p:spPr>
          <a:xfrm>
            <a:off x="1289050" y="795338"/>
            <a:ext cx="4279900" cy="3209925"/>
          </a:xfrm>
          <a:ln/>
        </p:spPr>
      </p:sp>
      <p:sp>
        <p:nvSpPr>
          <p:cNvPr id="100356"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021AE1C3-2CE0-4591-AB4A-47C77C4BD084}" type="slidenum">
              <a:rPr lang="en-US" altLang="zh-TW" smtClean="0">
                <a:solidFill>
                  <a:srgbClr val="000000"/>
                </a:solidFill>
              </a:rPr>
              <a:pPr eaLnBrk="1" hangingPunct="1"/>
              <a:t>45</a:t>
            </a:fld>
            <a:endParaRPr lang="en-US" altLang="zh-TW" smtClean="0">
              <a:solidFill>
                <a:srgbClr val="000000"/>
              </a:solidFill>
            </a:endParaRPr>
          </a:p>
        </p:txBody>
      </p:sp>
      <p:sp>
        <p:nvSpPr>
          <p:cNvPr id="101379" name="Rectangle 2"/>
          <p:cNvSpPr>
            <a:spLocks noGrp="1" noRot="1" noChangeAspect="1" noChangeArrowheads="1" noTextEdit="1"/>
          </p:cNvSpPr>
          <p:nvPr>
            <p:ph type="sldImg"/>
          </p:nvPr>
        </p:nvSpPr>
        <p:spPr>
          <a:xfrm>
            <a:off x="1289050" y="795338"/>
            <a:ext cx="4279900" cy="3209925"/>
          </a:xfrm>
          <a:ln/>
        </p:spPr>
      </p:sp>
      <p:sp>
        <p:nvSpPr>
          <p:cNvPr id="101380"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1986C48F-3DC7-4E8D-B199-B6B99EDEE951}" type="slidenum">
              <a:rPr lang="en-US" altLang="zh-TW" smtClean="0">
                <a:solidFill>
                  <a:prstClr val="black"/>
                </a:solidFill>
              </a:rPr>
              <a:pPr eaLnBrk="1" hangingPunct="1"/>
              <a:t>46</a:t>
            </a:fld>
            <a:endParaRPr lang="en-US" altLang="zh-TW" smtClean="0">
              <a:solidFill>
                <a:prstClr val="black"/>
              </a:solidFill>
            </a:endParaRPr>
          </a:p>
        </p:txBody>
      </p:sp>
      <p:sp>
        <p:nvSpPr>
          <p:cNvPr id="102403" name="Rectangle 2"/>
          <p:cNvSpPr>
            <a:spLocks noGrp="1" noRot="1" noChangeAspect="1" noChangeArrowheads="1" noTextEdit="1"/>
          </p:cNvSpPr>
          <p:nvPr>
            <p:ph type="sldImg"/>
          </p:nvPr>
        </p:nvSpPr>
        <p:spPr>
          <a:xfrm>
            <a:off x="1289050" y="795338"/>
            <a:ext cx="4279900" cy="3209925"/>
          </a:xfrm>
          <a:ln/>
        </p:spPr>
      </p:sp>
      <p:sp>
        <p:nvSpPr>
          <p:cNvPr id="102404"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B4D0359B-6DA8-4FE7-9F00-88D0C385CEC9}" type="slidenum">
              <a:rPr lang="en-US" altLang="zh-TW" smtClean="0">
                <a:solidFill>
                  <a:prstClr val="black"/>
                </a:solidFill>
              </a:rPr>
              <a:pPr eaLnBrk="1" hangingPunct="1"/>
              <a:t>47</a:t>
            </a:fld>
            <a:endParaRPr lang="en-US" altLang="zh-TW" smtClean="0">
              <a:solidFill>
                <a:prstClr val="black"/>
              </a:solidFill>
            </a:endParaRPr>
          </a:p>
        </p:txBody>
      </p:sp>
      <p:sp>
        <p:nvSpPr>
          <p:cNvPr id="103427" name="Rectangle 2"/>
          <p:cNvSpPr>
            <a:spLocks noGrp="1" noRot="1" noChangeAspect="1" noChangeArrowheads="1" noTextEdit="1"/>
          </p:cNvSpPr>
          <p:nvPr>
            <p:ph type="sldImg"/>
          </p:nvPr>
        </p:nvSpPr>
        <p:spPr>
          <a:xfrm>
            <a:off x="1289050" y="795338"/>
            <a:ext cx="4279900" cy="3209925"/>
          </a:xfrm>
          <a:ln/>
        </p:spPr>
      </p:sp>
      <p:sp>
        <p:nvSpPr>
          <p:cNvPr id="103428"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5FF431DE-B006-4395-95DF-F3B00C03523B}" type="slidenum">
              <a:rPr lang="en-US" altLang="zh-TW" smtClean="0">
                <a:solidFill>
                  <a:prstClr val="black"/>
                </a:solidFill>
              </a:rPr>
              <a:pPr eaLnBrk="1" hangingPunct="1"/>
              <a:t>48</a:t>
            </a:fld>
            <a:endParaRPr lang="en-US" altLang="zh-TW" smtClean="0">
              <a:solidFill>
                <a:prstClr val="black"/>
              </a:solidFill>
            </a:endParaRPr>
          </a:p>
        </p:txBody>
      </p:sp>
      <p:sp>
        <p:nvSpPr>
          <p:cNvPr id="104451" name="Rectangle 2"/>
          <p:cNvSpPr>
            <a:spLocks noGrp="1" noRot="1" noChangeAspect="1" noChangeArrowheads="1" noTextEdit="1"/>
          </p:cNvSpPr>
          <p:nvPr>
            <p:ph type="sldImg"/>
          </p:nvPr>
        </p:nvSpPr>
        <p:spPr>
          <a:xfrm>
            <a:off x="1289050" y="795338"/>
            <a:ext cx="4279900" cy="3209925"/>
          </a:xfrm>
          <a:ln/>
        </p:spPr>
      </p:sp>
      <p:sp>
        <p:nvSpPr>
          <p:cNvPr id="104452"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56B660B2-E954-4702-A6F9-7AAE22F4E311}" type="slidenum">
              <a:rPr lang="en-US" altLang="zh-TW" smtClean="0">
                <a:solidFill>
                  <a:prstClr val="black"/>
                </a:solidFill>
              </a:rPr>
              <a:pPr eaLnBrk="1" hangingPunct="1"/>
              <a:t>49</a:t>
            </a:fld>
            <a:endParaRPr lang="en-US" altLang="zh-TW" smtClean="0">
              <a:solidFill>
                <a:prstClr val="black"/>
              </a:solidFill>
            </a:endParaRPr>
          </a:p>
        </p:txBody>
      </p:sp>
      <p:sp>
        <p:nvSpPr>
          <p:cNvPr id="105475" name="Rectangle 2"/>
          <p:cNvSpPr>
            <a:spLocks noGrp="1" noRot="1" noChangeAspect="1" noChangeArrowheads="1" noTextEdit="1"/>
          </p:cNvSpPr>
          <p:nvPr>
            <p:ph type="sldImg"/>
          </p:nvPr>
        </p:nvSpPr>
        <p:spPr>
          <a:xfrm>
            <a:off x="1289050" y="795338"/>
            <a:ext cx="4279900" cy="3209925"/>
          </a:xfrm>
          <a:ln/>
        </p:spPr>
      </p:sp>
      <p:sp>
        <p:nvSpPr>
          <p:cNvPr id="105476"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1E4DEAC1-F097-49BD-8B8B-D799625F9653}" type="slidenum">
              <a:rPr lang="en-US" altLang="zh-TW" smtClean="0">
                <a:solidFill>
                  <a:srgbClr val="000000"/>
                </a:solidFill>
              </a:rPr>
              <a:pPr eaLnBrk="1" hangingPunct="1"/>
              <a:t>5</a:t>
            </a:fld>
            <a:endParaRPr lang="en-US" altLang="zh-TW" dirty="0" smtClean="0">
              <a:solidFill>
                <a:srgbClr val="000000"/>
              </a:solidFill>
            </a:endParaRPr>
          </a:p>
        </p:txBody>
      </p:sp>
      <p:sp>
        <p:nvSpPr>
          <p:cNvPr id="61443" name="Rectangle 2"/>
          <p:cNvSpPr>
            <a:spLocks noGrp="1" noRot="1" noChangeAspect="1" noChangeArrowheads="1" noTextEdit="1"/>
          </p:cNvSpPr>
          <p:nvPr>
            <p:ph type="sldImg"/>
          </p:nvPr>
        </p:nvSpPr>
        <p:spPr>
          <a:xfrm>
            <a:off x="1289050" y="795338"/>
            <a:ext cx="4279900" cy="3209925"/>
          </a:xfrm>
          <a:ln/>
        </p:spPr>
      </p:sp>
      <p:sp>
        <p:nvSpPr>
          <p:cNvPr id="61444" name="Rectangle 3"/>
          <p:cNvSpPr>
            <a:spLocks noGrp="1" noChangeArrowheads="1"/>
          </p:cNvSpPr>
          <p:nvPr>
            <p:ph type="body" idx="1"/>
          </p:nvPr>
        </p:nvSpPr>
        <p:spPr>
          <a:xfrm>
            <a:off x="914401" y="4346576"/>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CF8C5BB7-29BB-4690-8282-9557D449F88B}" type="slidenum">
              <a:rPr lang="en-US" altLang="zh-TW" smtClean="0">
                <a:solidFill>
                  <a:prstClr val="black"/>
                </a:solidFill>
              </a:rPr>
              <a:pPr eaLnBrk="1" hangingPunct="1"/>
              <a:t>50</a:t>
            </a:fld>
            <a:endParaRPr lang="en-US" altLang="zh-TW" smtClean="0">
              <a:solidFill>
                <a:prstClr val="black"/>
              </a:solidFill>
            </a:endParaRPr>
          </a:p>
        </p:txBody>
      </p:sp>
      <p:sp>
        <p:nvSpPr>
          <p:cNvPr id="106499" name="Rectangle 2"/>
          <p:cNvSpPr>
            <a:spLocks noGrp="1" noRot="1" noChangeAspect="1" noChangeArrowheads="1" noTextEdit="1"/>
          </p:cNvSpPr>
          <p:nvPr>
            <p:ph type="sldImg"/>
          </p:nvPr>
        </p:nvSpPr>
        <p:spPr>
          <a:xfrm>
            <a:off x="1289050" y="795338"/>
            <a:ext cx="4279900" cy="3209925"/>
          </a:xfrm>
          <a:ln/>
        </p:spPr>
      </p:sp>
      <p:sp>
        <p:nvSpPr>
          <p:cNvPr id="106500"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FE1C36DA-C3CC-41F6-9350-28538A87C986}" type="slidenum">
              <a:rPr lang="en-US" altLang="zh-TW" smtClean="0">
                <a:solidFill>
                  <a:prstClr val="black"/>
                </a:solidFill>
              </a:rPr>
              <a:pPr eaLnBrk="1" hangingPunct="1"/>
              <a:t>51</a:t>
            </a:fld>
            <a:endParaRPr lang="en-US" altLang="zh-TW" smtClean="0">
              <a:solidFill>
                <a:prstClr val="black"/>
              </a:solidFill>
            </a:endParaRPr>
          </a:p>
        </p:txBody>
      </p:sp>
      <p:sp>
        <p:nvSpPr>
          <p:cNvPr id="107523" name="Rectangle 2"/>
          <p:cNvSpPr>
            <a:spLocks noGrp="1" noRot="1" noChangeAspect="1" noChangeArrowheads="1" noTextEdit="1"/>
          </p:cNvSpPr>
          <p:nvPr>
            <p:ph type="sldImg"/>
          </p:nvPr>
        </p:nvSpPr>
        <p:spPr>
          <a:xfrm>
            <a:off x="1289050" y="795338"/>
            <a:ext cx="4279900" cy="3209925"/>
          </a:xfrm>
          <a:ln/>
        </p:spPr>
      </p:sp>
      <p:sp>
        <p:nvSpPr>
          <p:cNvPr id="107524"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6FA9FC0F-51A8-49D1-AC61-91705C38351F}" type="slidenum">
              <a:rPr lang="en-US" altLang="zh-TW" smtClean="0">
                <a:solidFill>
                  <a:prstClr val="black"/>
                </a:solidFill>
              </a:rPr>
              <a:pPr eaLnBrk="1" hangingPunct="1"/>
              <a:t>52</a:t>
            </a:fld>
            <a:endParaRPr lang="en-US" altLang="zh-TW" smtClean="0">
              <a:solidFill>
                <a:prstClr val="black"/>
              </a:solidFill>
            </a:endParaRPr>
          </a:p>
        </p:txBody>
      </p:sp>
      <p:sp>
        <p:nvSpPr>
          <p:cNvPr id="108547" name="Rectangle 2"/>
          <p:cNvSpPr>
            <a:spLocks noGrp="1" noRot="1" noChangeAspect="1" noChangeArrowheads="1" noTextEdit="1"/>
          </p:cNvSpPr>
          <p:nvPr>
            <p:ph type="sldImg"/>
          </p:nvPr>
        </p:nvSpPr>
        <p:spPr>
          <a:xfrm>
            <a:off x="1289050" y="795338"/>
            <a:ext cx="4279900" cy="3209925"/>
          </a:xfrm>
          <a:ln/>
        </p:spPr>
      </p:sp>
      <p:sp>
        <p:nvSpPr>
          <p:cNvPr id="108548"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531D73EF-C4EA-430F-9E8F-0F8E2CE540C0}" type="slidenum">
              <a:rPr lang="en-US" altLang="zh-TW" smtClean="0">
                <a:solidFill>
                  <a:prstClr val="black"/>
                </a:solidFill>
              </a:rPr>
              <a:pPr eaLnBrk="1" hangingPunct="1"/>
              <a:t>53</a:t>
            </a:fld>
            <a:endParaRPr lang="en-US" altLang="zh-TW" smtClean="0">
              <a:solidFill>
                <a:prstClr val="black"/>
              </a:solidFill>
            </a:endParaRPr>
          </a:p>
        </p:txBody>
      </p:sp>
      <p:sp>
        <p:nvSpPr>
          <p:cNvPr id="109571" name="Rectangle 2"/>
          <p:cNvSpPr>
            <a:spLocks noGrp="1" noRot="1" noChangeAspect="1" noChangeArrowheads="1" noTextEdit="1"/>
          </p:cNvSpPr>
          <p:nvPr>
            <p:ph type="sldImg"/>
          </p:nvPr>
        </p:nvSpPr>
        <p:spPr>
          <a:xfrm>
            <a:off x="1289050" y="795338"/>
            <a:ext cx="4279900" cy="3209925"/>
          </a:xfrm>
          <a:ln/>
        </p:spPr>
      </p:sp>
      <p:sp>
        <p:nvSpPr>
          <p:cNvPr id="109572"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91CCE336-B60D-4C6C-8D06-32BAAC6074FA}" type="slidenum">
              <a:rPr lang="en-US" altLang="zh-TW" smtClean="0">
                <a:solidFill>
                  <a:srgbClr val="000000"/>
                </a:solidFill>
              </a:rPr>
              <a:pPr eaLnBrk="1" hangingPunct="1"/>
              <a:t>54</a:t>
            </a:fld>
            <a:endParaRPr lang="en-US" altLang="zh-TW" smtClean="0">
              <a:solidFill>
                <a:srgbClr val="000000"/>
              </a:solidFill>
            </a:endParaRPr>
          </a:p>
        </p:txBody>
      </p:sp>
      <p:sp>
        <p:nvSpPr>
          <p:cNvPr id="110595" name="Rectangle 2"/>
          <p:cNvSpPr>
            <a:spLocks noGrp="1" noRot="1" noChangeAspect="1" noChangeArrowheads="1" noTextEdit="1"/>
          </p:cNvSpPr>
          <p:nvPr>
            <p:ph type="sldImg"/>
          </p:nvPr>
        </p:nvSpPr>
        <p:spPr>
          <a:xfrm>
            <a:off x="1289050" y="795338"/>
            <a:ext cx="4279900" cy="3209925"/>
          </a:xfrm>
          <a:ln/>
        </p:spPr>
      </p:sp>
      <p:sp>
        <p:nvSpPr>
          <p:cNvPr id="110596"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6C695BCE-7774-4B3D-B6FC-AAF8BFE9F4B1}" type="slidenum">
              <a:rPr lang="en-US" altLang="zh-TW" smtClean="0">
                <a:solidFill>
                  <a:srgbClr val="000000"/>
                </a:solidFill>
              </a:rPr>
              <a:pPr eaLnBrk="1" hangingPunct="1"/>
              <a:t>6</a:t>
            </a:fld>
            <a:endParaRPr lang="en-US" altLang="zh-TW" dirty="0" smtClean="0">
              <a:solidFill>
                <a:srgbClr val="000000"/>
              </a:solidFill>
            </a:endParaRPr>
          </a:p>
        </p:txBody>
      </p:sp>
      <p:sp>
        <p:nvSpPr>
          <p:cNvPr id="62467" name="Rectangle 2"/>
          <p:cNvSpPr>
            <a:spLocks noGrp="1" noRot="1" noChangeAspect="1" noChangeArrowheads="1" noTextEdit="1"/>
          </p:cNvSpPr>
          <p:nvPr>
            <p:ph type="sldImg"/>
          </p:nvPr>
        </p:nvSpPr>
        <p:spPr>
          <a:xfrm>
            <a:off x="1289050" y="795338"/>
            <a:ext cx="4279900" cy="3209925"/>
          </a:xfrm>
          <a:ln/>
        </p:spPr>
      </p:sp>
      <p:sp>
        <p:nvSpPr>
          <p:cNvPr id="62468" name="Rectangle 3"/>
          <p:cNvSpPr>
            <a:spLocks noGrp="1" noChangeArrowheads="1"/>
          </p:cNvSpPr>
          <p:nvPr>
            <p:ph type="body" idx="1"/>
          </p:nvPr>
        </p:nvSpPr>
        <p:spPr>
          <a:xfrm>
            <a:off x="914401" y="4346576"/>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6C695BCE-7774-4B3D-B6FC-AAF8BFE9F4B1}" type="slidenum">
              <a:rPr lang="en-US" altLang="zh-TW">
                <a:solidFill>
                  <a:srgbClr val="000000"/>
                </a:solidFill>
              </a:rPr>
              <a:pPr eaLnBrk="1" hangingPunct="1"/>
              <a:t>7</a:t>
            </a:fld>
            <a:endParaRPr lang="en-US" altLang="zh-TW" dirty="0">
              <a:solidFill>
                <a:srgbClr val="000000"/>
              </a:solidFill>
            </a:endParaRPr>
          </a:p>
        </p:txBody>
      </p:sp>
      <p:sp>
        <p:nvSpPr>
          <p:cNvPr id="62467" name="Rectangle 2"/>
          <p:cNvSpPr>
            <a:spLocks noGrp="1" noRot="1" noChangeAspect="1" noChangeArrowheads="1" noTextEdit="1"/>
          </p:cNvSpPr>
          <p:nvPr>
            <p:ph type="sldImg"/>
          </p:nvPr>
        </p:nvSpPr>
        <p:spPr>
          <a:xfrm>
            <a:off x="1289050" y="795338"/>
            <a:ext cx="4279900" cy="3209925"/>
          </a:xfrm>
          <a:ln/>
        </p:spPr>
      </p:sp>
      <p:sp>
        <p:nvSpPr>
          <p:cNvPr id="62468" name="Rectangle 3"/>
          <p:cNvSpPr>
            <a:spLocks noGrp="1" noChangeArrowheads="1"/>
          </p:cNvSpPr>
          <p:nvPr>
            <p:ph type="body" idx="1"/>
          </p:nvPr>
        </p:nvSpPr>
        <p:spPr>
          <a:xfrm>
            <a:off x="914401" y="4346576"/>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5D9A749E-6863-4150-ADF8-DEC64CA8E54E}" type="slidenum">
              <a:rPr lang="en-US" altLang="zh-TW" smtClean="0">
                <a:solidFill>
                  <a:srgbClr val="000000"/>
                </a:solidFill>
              </a:rPr>
              <a:pPr eaLnBrk="1" hangingPunct="1"/>
              <a:t>8</a:t>
            </a:fld>
            <a:endParaRPr lang="en-US" altLang="zh-TW" dirty="0" smtClean="0">
              <a:solidFill>
                <a:srgbClr val="000000"/>
              </a:solidFill>
            </a:endParaRPr>
          </a:p>
        </p:txBody>
      </p:sp>
      <p:sp>
        <p:nvSpPr>
          <p:cNvPr id="63491" name="Rectangle 2"/>
          <p:cNvSpPr>
            <a:spLocks noGrp="1" noRot="1" noChangeAspect="1" noChangeArrowheads="1" noTextEdit="1"/>
          </p:cNvSpPr>
          <p:nvPr>
            <p:ph type="sldImg"/>
          </p:nvPr>
        </p:nvSpPr>
        <p:spPr>
          <a:xfrm>
            <a:off x="1144588" y="685800"/>
            <a:ext cx="4568825" cy="3427413"/>
          </a:xfrm>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zh-TW" altLang="tr-TR" dirty="0" smtClean="0">
                <a:latin typeface="Arial" pitchFamily="34" charset="0"/>
              </a:rPr>
              <a:t>	</a:t>
            </a:r>
            <a:r>
              <a:rPr lang="en-US" altLang="zh-TW" dirty="0" smtClean="0">
                <a:latin typeface="Arial" pitchFamily="34" charset="0"/>
              </a:rPr>
              <a:t>These verses were revealed around 620 AD, almost seven years after the severe defeat of Christian Byzantium at the hands of the idolater Persians. Yet it was related in the verses that Byzantium would shortly be victorious. In fact, Byzantium had then suffered such heavy losses that it seemed impossible for it even to survive, let alone be victorious again. Not only the Persians, but also </a:t>
            </a:r>
            <a:r>
              <a:rPr lang="en-US" altLang="zh-TW" dirty="0" err="1" smtClean="0">
                <a:latin typeface="Arial" pitchFamily="34" charset="0"/>
              </a:rPr>
              <a:t>Avars</a:t>
            </a:r>
            <a:r>
              <a:rPr lang="en-US" altLang="zh-TW" dirty="0" smtClean="0">
                <a:latin typeface="Arial" pitchFamily="34" charset="0"/>
              </a:rPr>
              <a:t>, Slavs and </a:t>
            </a:r>
            <a:r>
              <a:rPr lang="en-US" altLang="zh-TW" dirty="0" err="1" smtClean="0">
                <a:latin typeface="Arial" pitchFamily="34" charset="0"/>
              </a:rPr>
              <a:t>Lombards</a:t>
            </a:r>
            <a:r>
              <a:rPr lang="en-US" altLang="zh-TW" dirty="0" smtClean="0">
                <a:latin typeface="Arial" pitchFamily="34" charset="0"/>
              </a:rPr>
              <a:t> posed serious threats to the Byzantine Empire. The </a:t>
            </a:r>
            <a:r>
              <a:rPr lang="en-US" altLang="zh-TW" dirty="0" err="1" smtClean="0">
                <a:latin typeface="Arial" pitchFamily="34" charset="0"/>
              </a:rPr>
              <a:t>Avars</a:t>
            </a:r>
            <a:r>
              <a:rPr lang="en-US" altLang="zh-TW" dirty="0" smtClean="0">
                <a:latin typeface="Arial" pitchFamily="34" charset="0"/>
              </a:rPr>
              <a:t> had reached as far as the walls of Constantinople. The Byzantine Emperor Heraclius had ordered the gold and silver in churches to be melted and turned into money in order to meet the expenses of the army. When these proved insufficient, even bronze statues were melted down to be turned into money. Many governors had revolted against Emperor Heraclius, and the empire was on the point of collapse. Mesopotamia, Cilicia, Syria, Palestine, Egypt and Armenia, which had earlier belonged to Byzantium, were invaded by the idolater Persians.</a:t>
            </a:r>
          </a:p>
          <a:p>
            <a:pPr eaLnBrk="1" hangingPunct="1"/>
            <a:r>
              <a:rPr lang="tr-TR" altLang="zh-TW" dirty="0" smtClean="0">
                <a:latin typeface="Arial" pitchFamily="34" charset="0"/>
              </a:rPr>
              <a:t>	</a:t>
            </a:r>
            <a:r>
              <a:rPr lang="en-US" altLang="zh-TW" dirty="0" smtClean="0">
                <a:latin typeface="Arial" pitchFamily="34" charset="0"/>
              </a:rPr>
              <a:t>In short, everyone was expecting the Byzantine Empire to be destroyed. But right at that moment, the first verses of </a:t>
            </a:r>
            <a:r>
              <a:rPr lang="en-US" altLang="zh-TW" dirty="0" err="1" smtClean="0">
                <a:latin typeface="Arial" pitchFamily="34" charset="0"/>
              </a:rPr>
              <a:t>Sura</a:t>
            </a:r>
            <a:r>
              <a:rPr lang="en-US" altLang="zh-TW" dirty="0" smtClean="0">
                <a:latin typeface="Arial" pitchFamily="34" charset="0"/>
              </a:rPr>
              <a:t> Rum were revealed, announcing that Byzantium would triumph in a few years' time. This victory seemed so impossible that Arab polytheists did not believe. They thought that the victory announced in the Qur'an would never come true. </a:t>
            </a:r>
          </a:p>
          <a:p>
            <a:pPr eaLnBrk="1" hangingPunct="1"/>
            <a:endParaRPr lang="en-US" altLang="zh-TW" dirty="0"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1DF154DF-C1C4-41FE-99AF-8605D33FD883}" type="slidenum">
              <a:rPr lang="en-US" altLang="zh-TW" smtClean="0">
                <a:solidFill>
                  <a:srgbClr val="000000"/>
                </a:solidFill>
              </a:rPr>
              <a:pPr eaLnBrk="1" hangingPunct="1"/>
              <a:t>9</a:t>
            </a:fld>
            <a:endParaRPr lang="en-US" altLang="zh-TW" dirty="0" smtClean="0">
              <a:solidFill>
                <a:srgbClr val="000000"/>
              </a:solidFill>
            </a:endParaRPr>
          </a:p>
        </p:txBody>
      </p:sp>
      <p:sp>
        <p:nvSpPr>
          <p:cNvPr id="64515" name="Rectangle 2"/>
          <p:cNvSpPr>
            <a:spLocks noGrp="1" noRot="1" noChangeAspect="1" noChangeArrowheads="1" noTextEdit="1"/>
          </p:cNvSpPr>
          <p:nvPr>
            <p:ph type="sldImg"/>
          </p:nvPr>
        </p:nvSpPr>
        <p:spPr>
          <a:xfrm>
            <a:off x="1289050" y="795338"/>
            <a:ext cx="4279900" cy="3209925"/>
          </a:xfrm>
          <a:ln/>
        </p:spPr>
      </p:sp>
      <p:sp>
        <p:nvSpPr>
          <p:cNvPr id="64516" name="Rectangle 3"/>
          <p:cNvSpPr>
            <a:spLocks noGrp="1" noChangeArrowheads="1"/>
          </p:cNvSpPr>
          <p:nvPr>
            <p:ph type="body" idx="1"/>
          </p:nvPr>
        </p:nvSpPr>
        <p:spPr>
          <a:xfrm>
            <a:off x="914401" y="4346576"/>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673B599E-4B6D-45D0-B928-51EB74C385E0}" type="slidenum">
              <a:rPr lang="en-US" altLang="zh-TW"/>
              <a:pPr>
                <a:defRPr/>
              </a:pPr>
              <a:t>‹#›</a:t>
            </a:fld>
            <a:endParaRPr lang="en-US" altLang="zh-TW"/>
          </a:p>
        </p:txBody>
      </p:sp>
    </p:spTree>
    <p:extLst>
      <p:ext uri="{BB962C8B-B14F-4D97-AF65-F5344CB8AC3E}">
        <p14:creationId xmlns:p14="http://schemas.microsoft.com/office/powerpoint/2010/main" xmlns="" val="3614555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54CE4E19-9027-496C-A1AF-B81532785111}" type="slidenum">
              <a:rPr lang="en-US" altLang="zh-TW"/>
              <a:pPr>
                <a:defRPr/>
              </a:pPr>
              <a:t>‹#›</a:t>
            </a:fld>
            <a:endParaRPr lang="en-US" altLang="zh-TW"/>
          </a:p>
        </p:txBody>
      </p:sp>
    </p:spTree>
    <p:extLst>
      <p:ext uri="{BB962C8B-B14F-4D97-AF65-F5344CB8AC3E}">
        <p14:creationId xmlns:p14="http://schemas.microsoft.com/office/powerpoint/2010/main" xmlns="" val="7878138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7" name="日期版面配置區 6"/>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30/3/2017</a:t>
            </a:fld>
            <a:endParaRPr lang="zh-HK" altLang="en-US" dirty="0">
              <a:solidFill>
                <a:prstClr val="black">
                  <a:tint val="75000"/>
                </a:prstClr>
              </a:solidFill>
            </a:endParaRPr>
          </a:p>
        </p:txBody>
      </p:sp>
      <p:sp>
        <p:nvSpPr>
          <p:cNvPr id="8" name="頁尾版面配置區 7"/>
          <p:cNvSpPr>
            <a:spLocks noGrp="1"/>
          </p:cNvSpPr>
          <p:nvPr>
            <p:ph type="ftr" sz="quarter" idx="11"/>
          </p:nvPr>
        </p:nvSpPr>
        <p:spPr/>
        <p:txBody>
          <a:bodyPr/>
          <a:lstStyle/>
          <a:p>
            <a:endParaRPr lang="zh-HK"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 xmlns:p14="http://schemas.microsoft.com/office/powerpoint/2010/main" val="23277212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日期版面配置區 2"/>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30/3/2017</a:t>
            </a:fld>
            <a:endParaRPr lang="zh-HK" altLang="en-US" dirty="0">
              <a:solidFill>
                <a:prstClr val="black">
                  <a:tint val="75000"/>
                </a:prstClr>
              </a:solidFill>
            </a:endParaRPr>
          </a:p>
        </p:txBody>
      </p:sp>
      <p:sp>
        <p:nvSpPr>
          <p:cNvPr id="4" name="頁尾版面配置區 3"/>
          <p:cNvSpPr>
            <a:spLocks noGrp="1"/>
          </p:cNvSpPr>
          <p:nvPr>
            <p:ph type="ftr" sz="quarter" idx="11"/>
          </p:nvPr>
        </p:nvSpPr>
        <p:spPr/>
        <p:txBody>
          <a:bodyPr/>
          <a:lstStyle/>
          <a:p>
            <a:endParaRPr lang="zh-HK"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 xmlns:p14="http://schemas.microsoft.com/office/powerpoint/2010/main" val="5017563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30/3/2017</a:t>
            </a:fld>
            <a:endParaRPr lang="zh-HK" altLang="en-US" dirty="0">
              <a:solidFill>
                <a:prstClr val="black">
                  <a:tint val="75000"/>
                </a:prstClr>
              </a:solidFill>
            </a:endParaRPr>
          </a:p>
        </p:txBody>
      </p:sp>
      <p:sp>
        <p:nvSpPr>
          <p:cNvPr id="3" name="頁尾版面配置區 2"/>
          <p:cNvSpPr>
            <a:spLocks noGrp="1"/>
          </p:cNvSpPr>
          <p:nvPr>
            <p:ph type="ftr" sz="quarter" idx="11"/>
          </p:nvPr>
        </p:nvSpPr>
        <p:spPr/>
        <p:txBody>
          <a:bodyPr/>
          <a:lstStyle/>
          <a:p>
            <a:endParaRPr lang="zh-HK"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 xmlns:p14="http://schemas.microsoft.com/office/powerpoint/2010/main" val="17034586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HK"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30/3/2017</a:t>
            </a:fld>
            <a:endParaRPr lang="zh-HK" altLang="en-US" dirty="0">
              <a:solidFill>
                <a:prstClr val="black">
                  <a:tint val="75000"/>
                </a:prstClr>
              </a:solidFill>
            </a:endParaRPr>
          </a:p>
        </p:txBody>
      </p:sp>
      <p:sp>
        <p:nvSpPr>
          <p:cNvPr id="6" name="頁尾版面配置區 5"/>
          <p:cNvSpPr>
            <a:spLocks noGrp="1"/>
          </p:cNvSpPr>
          <p:nvPr>
            <p:ph type="ftr" sz="quarter" idx="11"/>
          </p:nvPr>
        </p:nvSpPr>
        <p:spPr/>
        <p:txBody>
          <a:bodyPr/>
          <a:lstStyle/>
          <a:p>
            <a:endParaRPr lang="zh-HK"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 xmlns:p14="http://schemas.microsoft.com/office/powerpoint/2010/main" val="24062363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HK"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30/3/2017</a:t>
            </a:fld>
            <a:endParaRPr lang="zh-HK" altLang="en-US" dirty="0">
              <a:solidFill>
                <a:prstClr val="black">
                  <a:tint val="75000"/>
                </a:prstClr>
              </a:solidFill>
            </a:endParaRPr>
          </a:p>
        </p:txBody>
      </p:sp>
      <p:sp>
        <p:nvSpPr>
          <p:cNvPr id="6" name="頁尾版面配置區 5"/>
          <p:cNvSpPr>
            <a:spLocks noGrp="1"/>
          </p:cNvSpPr>
          <p:nvPr>
            <p:ph type="ftr" sz="quarter" idx="11"/>
          </p:nvPr>
        </p:nvSpPr>
        <p:spPr/>
        <p:txBody>
          <a:bodyPr/>
          <a:lstStyle/>
          <a:p>
            <a:endParaRPr lang="zh-HK"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 xmlns:p14="http://schemas.microsoft.com/office/powerpoint/2010/main" val="20035270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30/3/2017</a:t>
            </a:fld>
            <a:endParaRPr lang="zh-HK" altLang="en-US" dirty="0">
              <a:solidFill>
                <a:prstClr val="black">
                  <a:tint val="75000"/>
                </a:prstClr>
              </a:solidFill>
            </a:endParaRPr>
          </a:p>
        </p:txBody>
      </p:sp>
      <p:sp>
        <p:nvSpPr>
          <p:cNvPr id="5" name="頁尾版面配置區 4"/>
          <p:cNvSpPr>
            <a:spLocks noGrp="1"/>
          </p:cNvSpPr>
          <p:nvPr>
            <p:ph type="ftr" sz="quarter" idx="11"/>
          </p:nvPr>
        </p:nvSpPr>
        <p:spPr/>
        <p:txBody>
          <a:bodyPr/>
          <a:lstStyle/>
          <a:p>
            <a:endParaRPr lang="zh-HK"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 xmlns:p14="http://schemas.microsoft.com/office/powerpoint/2010/main" val="1679259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30/3/2017</a:t>
            </a:fld>
            <a:endParaRPr lang="zh-HK" altLang="en-US" dirty="0">
              <a:solidFill>
                <a:prstClr val="black">
                  <a:tint val="75000"/>
                </a:prstClr>
              </a:solidFill>
            </a:endParaRPr>
          </a:p>
        </p:txBody>
      </p:sp>
      <p:sp>
        <p:nvSpPr>
          <p:cNvPr id="5" name="頁尾版面配置區 4"/>
          <p:cNvSpPr>
            <a:spLocks noGrp="1"/>
          </p:cNvSpPr>
          <p:nvPr>
            <p:ph type="ftr" sz="quarter" idx="11"/>
          </p:nvPr>
        </p:nvSpPr>
        <p:spPr/>
        <p:txBody>
          <a:bodyPr/>
          <a:lstStyle/>
          <a:p>
            <a:endParaRPr lang="zh-HK"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 xmlns:p14="http://schemas.microsoft.com/office/powerpoint/2010/main" val="24127447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85800" y="476250"/>
            <a:ext cx="7772400" cy="56197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2796288085"/>
      </p:ext>
    </p:extLst>
  </p:cSld>
  <p:clrMapOvr>
    <a:masterClrMapping/>
  </p:clrMapOvr>
  <p:transition>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77B4FB0-DAF1-41AB-AB5D-A7AE99198244}" type="slidenum">
              <a:rPr lang="en-US" altLang="zh-TW"/>
              <a:pPr>
                <a:defRPr/>
              </a:pPr>
              <a:t>‹#›</a:t>
            </a:fld>
            <a:endParaRPr lang="en-US" altLang="zh-TW"/>
          </a:p>
        </p:txBody>
      </p:sp>
    </p:spTree>
    <p:extLst>
      <p:ext uri="{BB962C8B-B14F-4D97-AF65-F5344CB8AC3E}">
        <p14:creationId xmlns:p14="http://schemas.microsoft.com/office/powerpoint/2010/main" xmlns="" val="499687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4909AB90-9ED0-4353-BBBF-134B7E8F99A4}" type="slidenum">
              <a:rPr lang="en-US" altLang="zh-TW"/>
              <a:pPr>
                <a:defRPr/>
              </a:pPr>
              <a:t>‹#›</a:t>
            </a:fld>
            <a:endParaRPr lang="en-US" altLang="zh-TW"/>
          </a:p>
        </p:txBody>
      </p:sp>
    </p:spTree>
    <p:extLst>
      <p:ext uri="{BB962C8B-B14F-4D97-AF65-F5344CB8AC3E}">
        <p14:creationId xmlns:p14="http://schemas.microsoft.com/office/powerpoint/2010/main" xmlns="" val="324023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C07C490C-6939-46FA-925F-EF51C1A0438F}" type="slidenum">
              <a:rPr lang="en-US" altLang="zh-TW"/>
              <a:pPr>
                <a:defRPr/>
              </a:pPr>
              <a:t>‹#›</a:t>
            </a:fld>
            <a:endParaRPr lang="en-US" altLang="zh-TW"/>
          </a:p>
        </p:txBody>
      </p:sp>
    </p:spTree>
    <p:extLst>
      <p:ext uri="{BB962C8B-B14F-4D97-AF65-F5344CB8AC3E}">
        <p14:creationId xmlns:p14="http://schemas.microsoft.com/office/powerpoint/2010/main" xmlns="" val="665123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xmlns="" val="214367731"/>
      </p:ext>
    </p:extLst>
  </p:cSld>
  <p:clrMapOvr>
    <a:masterClrMapping/>
  </p:clrMapOvr>
  <p:transition>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459607761"/>
      </p:ext>
    </p:extLst>
  </p:cSld>
  <p:clrMapOvr>
    <a:masterClrMapping/>
  </p:clrMapOvr>
  <p:transition>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xmlns="" val="2605975599"/>
      </p:ext>
    </p:extLst>
  </p:cSld>
  <p:clrMapOvr>
    <a:masterClrMapping/>
  </p:clrMapOvr>
  <p:transition>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366831589"/>
      </p:ext>
    </p:extLst>
  </p:cSld>
  <p:clrMapOvr>
    <a:masterClrMapping/>
  </p:clrMapOvr>
  <p:transition>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355838145"/>
      </p:ext>
    </p:extLst>
  </p:cSld>
  <p:clrMapOvr>
    <a:masterClrMapping/>
  </p:clrMapOvr>
  <p:transition>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xmlns="" val="3614023511"/>
      </p:ext>
    </p:extLst>
  </p:cSld>
  <p:clrMapOvr>
    <a:masterClrMapping/>
  </p:clrMapOvr>
  <p:transition>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4314880C-D335-4FE3-9E85-8368C9C26BA6}" type="slidenum">
              <a:rPr lang="en-US" altLang="zh-TW"/>
              <a:pPr>
                <a:defRPr/>
              </a:pPr>
              <a:t>‹#›</a:t>
            </a:fld>
            <a:endParaRPr lang="en-US" altLang="zh-TW"/>
          </a:p>
        </p:txBody>
      </p:sp>
    </p:spTree>
    <p:extLst>
      <p:ext uri="{BB962C8B-B14F-4D97-AF65-F5344CB8AC3E}">
        <p14:creationId xmlns:p14="http://schemas.microsoft.com/office/powerpoint/2010/main" xmlns="" val="13385958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13072142"/>
      </p:ext>
    </p:extLst>
  </p:cSld>
  <p:clrMapOvr>
    <a:masterClrMapping/>
  </p:clrMapOvr>
  <p:transition>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906834064"/>
      </p:ext>
    </p:extLst>
  </p:cSld>
  <p:clrMapOvr>
    <a:masterClrMapping/>
  </p:clrMapOvr>
  <p:transition>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1655824444"/>
      </p:ext>
    </p:extLst>
  </p:cSld>
  <p:clrMapOvr>
    <a:masterClrMapping/>
  </p:clrMapOvr>
  <p:transition>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206345277"/>
      </p:ext>
    </p:extLst>
  </p:cSld>
  <p:clrMapOvr>
    <a:masterClrMapping/>
  </p:clrMapOvr>
  <p:transition>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476250"/>
            <a:ext cx="1943100" cy="56197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476250"/>
            <a:ext cx="5676900"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751175616"/>
      </p:ext>
    </p:extLst>
  </p:cSld>
  <p:clrMapOvr>
    <a:masterClrMapping/>
  </p:clrMapOvr>
  <p:transition>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85800" y="476250"/>
            <a:ext cx="7772400" cy="56197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478139853"/>
      </p:ext>
    </p:extLst>
  </p:cSld>
  <p:clrMapOvr>
    <a:masterClrMapping/>
  </p:clrMapOvr>
  <p:transition>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xmlns="" val="4009579655"/>
      </p:ext>
    </p:extLst>
  </p:cSld>
  <p:clrMapOvr>
    <a:masterClrMapping/>
  </p:clrMapOvr>
  <p:transition>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083321517"/>
      </p:ext>
    </p:extLst>
  </p:cSld>
  <p:clrMapOvr>
    <a:masterClrMapping/>
  </p:clrMapOvr>
  <p:transition>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xmlns="" val="2806371209"/>
      </p:ext>
    </p:extLst>
  </p:cSld>
  <p:clrMapOvr>
    <a:masterClrMapping/>
  </p:clrMapOvr>
  <p:transition>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729939697"/>
      </p:ext>
    </p:extLst>
  </p:cSld>
  <p:clrMapOvr>
    <a:masterClrMapping/>
  </p:clrMapOvr>
  <p:transition>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1A498B1-9A51-4847-95E0-6F4CB67B8737}" type="slidenum">
              <a:rPr lang="en-US" altLang="zh-TW"/>
              <a:pPr>
                <a:defRPr/>
              </a:pPr>
              <a:t>‹#›</a:t>
            </a:fld>
            <a:endParaRPr lang="en-US" altLang="zh-TW"/>
          </a:p>
        </p:txBody>
      </p:sp>
    </p:spTree>
    <p:extLst>
      <p:ext uri="{BB962C8B-B14F-4D97-AF65-F5344CB8AC3E}">
        <p14:creationId xmlns:p14="http://schemas.microsoft.com/office/powerpoint/2010/main" xmlns="" val="42636217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625721136"/>
      </p:ext>
    </p:extLst>
  </p:cSld>
  <p:clrMapOvr>
    <a:masterClrMapping/>
  </p:clrMapOvr>
  <p:transition>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xmlns="" val="312581040"/>
      </p:ext>
    </p:extLst>
  </p:cSld>
  <p:clrMapOvr>
    <a:masterClrMapping/>
  </p:clrMapOvr>
  <p:transition>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74609538"/>
      </p:ext>
    </p:extLst>
  </p:cSld>
  <p:clrMapOvr>
    <a:masterClrMapping/>
  </p:clrMapOvr>
  <p:transition>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2747660606"/>
      </p:ext>
    </p:extLst>
  </p:cSld>
  <p:clrMapOvr>
    <a:masterClrMapping/>
  </p:clrMapOvr>
  <p:transition>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2830599717"/>
      </p:ext>
    </p:extLst>
  </p:cSld>
  <p:clrMapOvr>
    <a:masterClrMapping/>
  </p:clrMapOvr>
  <p:transition>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805111581"/>
      </p:ext>
    </p:extLst>
  </p:cSld>
  <p:clrMapOvr>
    <a:masterClrMapping/>
  </p:clrMapOvr>
  <p:transition>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476250"/>
            <a:ext cx="1943100" cy="56197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476250"/>
            <a:ext cx="5676900"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524018548"/>
      </p:ext>
    </p:extLst>
  </p:cSld>
  <p:clrMapOvr>
    <a:masterClrMapping/>
  </p:clrMapOvr>
  <p:transition>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85800" y="476250"/>
            <a:ext cx="7772400" cy="56197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72705625"/>
      </p:ext>
    </p:extLst>
  </p:cSld>
  <p:clrMapOvr>
    <a:masterClrMapping/>
  </p:clrMapOvr>
  <p:transition>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xmlns="" val="4219368653"/>
      </p:ext>
    </p:extLst>
  </p:cSld>
  <p:clrMapOvr>
    <a:masterClrMapping/>
  </p:clrMapOvr>
  <p:transition>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89750523"/>
      </p:ext>
    </p:extLst>
  </p:cSld>
  <p:clrMapOvr>
    <a:masterClrMapping/>
  </p:clrMapOvr>
  <p:transition>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896E29F5-C208-4373-90D0-FD8A6E8978A1}" type="slidenum">
              <a:rPr lang="en-US" altLang="zh-TW"/>
              <a:pPr>
                <a:defRPr/>
              </a:pPr>
              <a:t>‹#›</a:t>
            </a:fld>
            <a:endParaRPr lang="en-US" altLang="zh-TW"/>
          </a:p>
        </p:txBody>
      </p:sp>
    </p:spTree>
    <p:extLst>
      <p:ext uri="{BB962C8B-B14F-4D97-AF65-F5344CB8AC3E}">
        <p14:creationId xmlns:p14="http://schemas.microsoft.com/office/powerpoint/2010/main" xmlns="" val="13936983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xmlns="" val="721481138"/>
      </p:ext>
    </p:extLst>
  </p:cSld>
  <p:clrMapOvr>
    <a:masterClrMapping/>
  </p:clrMapOvr>
  <p:transition>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171767651"/>
      </p:ext>
    </p:extLst>
  </p:cSld>
  <p:clrMapOvr>
    <a:masterClrMapping/>
  </p:clrMapOvr>
  <p:transition>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67878832"/>
      </p:ext>
    </p:extLst>
  </p:cSld>
  <p:clrMapOvr>
    <a:masterClrMapping/>
  </p:clrMapOvr>
  <p:transition>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xmlns="" val="2499181273"/>
      </p:ext>
    </p:extLst>
  </p:cSld>
  <p:clrMapOvr>
    <a:masterClrMapping/>
  </p:clrMapOvr>
  <p:transition>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65206161"/>
      </p:ext>
    </p:extLst>
  </p:cSld>
  <p:clrMapOvr>
    <a:masterClrMapping/>
  </p:clrMapOvr>
  <p:transition>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3699953918"/>
      </p:ext>
    </p:extLst>
  </p:cSld>
  <p:clrMapOvr>
    <a:masterClrMapping/>
  </p:clrMapOvr>
  <p:transition>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2899471947"/>
      </p:ext>
    </p:extLst>
  </p:cSld>
  <p:clrMapOvr>
    <a:masterClrMapping/>
  </p:clrMapOvr>
  <p:transition>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341081027"/>
      </p:ext>
    </p:extLst>
  </p:cSld>
  <p:clrMapOvr>
    <a:masterClrMapping/>
  </p:clrMapOvr>
  <p:transition>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476250"/>
            <a:ext cx="1943100" cy="56197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476250"/>
            <a:ext cx="5676900"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7015965"/>
      </p:ext>
    </p:extLst>
  </p:cSld>
  <p:clrMapOvr>
    <a:masterClrMapping/>
  </p:clrMapOvr>
  <p:transition>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85800" y="476250"/>
            <a:ext cx="7772400" cy="56197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438825682"/>
      </p:ext>
    </p:extLst>
  </p:cSld>
  <p:clrMapOvr>
    <a:masterClrMapping/>
  </p:clrMapOvr>
  <p:transition>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605725DF-E3BF-4625-8CCF-8D75128527B8}" type="slidenum">
              <a:rPr lang="en-US" altLang="zh-TW"/>
              <a:pPr>
                <a:defRPr/>
              </a:pPr>
              <a:t>‹#›</a:t>
            </a:fld>
            <a:endParaRPr lang="en-US" altLang="zh-TW"/>
          </a:p>
        </p:txBody>
      </p:sp>
    </p:spTree>
    <p:extLst>
      <p:ext uri="{BB962C8B-B14F-4D97-AF65-F5344CB8AC3E}">
        <p14:creationId xmlns:p14="http://schemas.microsoft.com/office/powerpoint/2010/main" xmlns="" val="35650860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xmlns="" val="714885538"/>
      </p:ext>
    </p:extLst>
  </p:cSld>
  <p:clrMapOvr>
    <a:masterClrMapping/>
  </p:clrMapOvr>
  <p:transition>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820870487"/>
      </p:ext>
    </p:extLst>
  </p:cSld>
  <p:clrMapOvr>
    <a:masterClrMapping/>
  </p:clrMapOvr>
  <p:transition>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xmlns="" val="4013946055"/>
      </p:ext>
    </p:extLst>
  </p:cSld>
  <p:clrMapOvr>
    <a:masterClrMapping/>
  </p:clrMapOvr>
  <p:transition>
    <p:pull/>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433922993"/>
      </p:ext>
    </p:extLst>
  </p:cSld>
  <p:clrMapOvr>
    <a:masterClrMapping/>
  </p:clrMapOvr>
  <p:transition>
    <p:pull/>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535645632"/>
      </p:ext>
    </p:extLst>
  </p:cSld>
  <p:clrMapOvr>
    <a:masterClrMapping/>
  </p:clrMapOvr>
  <p:transition>
    <p:pull/>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xmlns="" val="4189558354"/>
      </p:ext>
    </p:extLst>
  </p:cSld>
  <p:clrMapOvr>
    <a:masterClrMapping/>
  </p:clrMapOvr>
  <p:transition>
    <p:pull/>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91209066"/>
      </p:ext>
    </p:extLst>
  </p:cSld>
  <p:clrMapOvr>
    <a:masterClrMapping/>
  </p:clrMapOvr>
  <p:transition>
    <p:pull/>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58447461"/>
      </p:ext>
    </p:extLst>
  </p:cSld>
  <p:clrMapOvr>
    <a:masterClrMapping/>
  </p:clrMapOvr>
  <p:transition>
    <p:pull/>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2581747815"/>
      </p:ext>
    </p:extLst>
  </p:cSld>
  <p:clrMapOvr>
    <a:masterClrMapping/>
  </p:clrMapOvr>
  <p:transition>
    <p:pull/>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569538055"/>
      </p:ext>
    </p:extLst>
  </p:cSld>
  <p:clrMapOvr>
    <a:masterClrMapping/>
  </p:clrMapOvr>
  <p:transition>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0866816E-2B46-48C9-9D85-79E544C737ED}" type="slidenum">
              <a:rPr lang="en-US" altLang="zh-TW"/>
              <a:pPr>
                <a:defRPr/>
              </a:pPr>
              <a:t>‹#›</a:t>
            </a:fld>
            <a:endParaRPr lang="en-US" altLang="zh-TW"/>
          </a:p>
        </p:txBody>
      </p:sp>
    </p:spTree>
    <p:extLst>
      <p:ext uri="{BB962C8B-B14F-4D97-AF65-F5344CB8AC3E}">
        <p14:creationId xmlns:p14="http://schemas.microsoft.com/office/powerpoint/2010/main" xmlns="" val="7894865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476250"/>
            <a:ext cx="1943100" cy="56197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476250"/>
            <a:ext cx="5676900"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4017865626"/>
      </p:ext>
    </p:extLst>
  </p:cSld>
  <p:clrMapOvr>
    <a:masterClrMapping/>
  </p:clrMapOvr>
  <p:transition>
    <p:pull/>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85800" y="476250"/>
            <a:ext cx="7772400" cy="56197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025431493"/>
      </p:ext>
    </p:extLst>
  </p:cSld>
  <p:clrMapOvr>
    <a:masterClrMapping/>
  </p:clrMapOvr>
  <p:transition>
    <p:pull/>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xmlns="" val="4044734923"/>
      </p:ext>
    </p:extLst>
  </p:cSld>
  <p:clrMapOvr>
    <a:masterClrMapping/>
  </p:clrMapOvr>
  <p:transition>
    <p:pull/>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762751142"/>
      </p:ext>
    </p:extLst>
  </p:cSld>
  <p:clrMapOvr>
    <a:masterClrMapping/>
  </p:clrMapOvr>
  <p:transition>
    <p:pull/>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xmlns="" val="1213550928"/>
      </p:ext>
    </p:extLst>
  </p:cSld>
  <p:clrMapOvr>
    <a:masterClrMapping/>
  </p:clrMapOvr>
  <p:transition>
    <p:pull/>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816170155"/>
      </p:ext>
    </p:extLst>
  </p:cSld>
  <p:clrMapOvr>
    <a:masterClrMapping/>
  </p:clrMapOvr>
  <p:transition>
    <p:pull/>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485973880"/>
      </p:ext>
    </p:extLst>
  </p:cSld>
  <p:clrMapOvr>
    <a:masterClrMapping/>
  </p:clrMapOvr>
  <p:transition>
    <p:pull/>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xmlns="" val="3921382470"/>
      </p:ext>
    </p:extLst>
  </p:cSld>
  <p:clrMapOvr>
    <a:masterClrMapping/>
  </p:clrMapOvr>
  <p:transition>
    <p:pull/>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71578719"/>
      </p:ext>
    </p:extLst>
  </p:cSld>
  <p:clrMapOvr>
    <a:masterClrMapping/>
  </p:clrMapOvr>
  <p:transition>
    <p:pull/>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1308045408"/>
      </p:ext>
    </p:extLst>
  </p:cSld>
  <p:clrMapOvr>
    <a:masterClrMapping/>
  </p:clrMapOvr>
  <p:transition>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AD959B97-3C03-41A1-B3F7-D89FD6F3E3D9}" type="slidenum">
              <a:rPr lang="en-US" altLang="zh-TW"/>
              <a:pPr>
                <a:defRPr/>
              </a:pPr>
              <a:t>‹#›</a:t>
            </a:fld>
            <a:endParaRPr lang="en-US" altLang="zh-TW"/>
          </a:p>
        </p:txBody>
      </p:sp>
    </p:spTree>
    <p:extLst>
      <p:ext uri="{BB962C8B-B14F-4D97-AF65-F5344CB8AC3E}">
        <p14:creationId xmlns:p14="http://schemas.microsoft.com/office/powerpoint/2010/main" xmlns="" val="4534378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833695687"/>
      </p:ext>
    </p:extLst>
  </p:cSld>
  <p:clrMapOvr>
    <a:masterClrMapping/>
  </p:clrMapOvr>
  <p:transition>
    <p:pull/>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817273191"/>
      </p:ext>
    </p:extLst>
  </p:cSld>
  <p:clrMapOvr>
    <a:masterClrMapping/>
  </p:clrMapOvr>
  <p:transition>
    <p:pull/>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476250"/>
            <a:ext cx="1943100" cy="56197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476250"/>
            <a:ext cx="5676900"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441397118"/>
      </p:ext>
    </p:extLst>
  </p:cSld>
  <p:clrMapOvr>
    <a:masterClrMapping/>
  </p:clrMapOvr>
  <p:transition>
    <p:pull/>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HK"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HK" altLang="en-US"/>
          </a:p>
        </p:txBody>
      </p:sp>
      <p:sp>
        <p:nvSpPr>
          <p:cNvPr id="4" name="日期版面配置區 3"/>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30/3/2017</a:t>
            </a:fld>
            <a:endParaRPr lang="zh-HK" altLang="en-US" dirty="0">
              <a:solidFill>
                <a:prstClr val="black">
                  <a:tint val="75000"/>
                </a:prstClr>
              </a:solidFill>
            </a:endParaRPr>
          </a:p>
        </p:txBody>
      </p:sp>
      <p:sp>
        <p:nvSpPr>
          <p:cNvPr id="5" name="頁尾版面配置區 4"/>
          <p:cNvSpPr>
            <a:spLocks noGrp="1"/>
          </p:cNvSpPr>
          <p:nvPr>
            <p:ph type="ftr" sz="quarter" idx="11"/>
          </p:nvPr>
        </p:nvSpPr>
        <p:spPr/>
        <p:txBody>
          <a:bodyPr/>
          <a:lstStyle/>
          <a:p>
            <a:endParaRPr lang="zh-HK"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34563643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30/3/2017</a:t>
            </a:fld>
            <a:endParaRPr lang="zh-HK" altLang="en-US" dirty="0">
              <a:solidFill>
                <a:prstClr val="black">
                  <a:tint val="75000"/>
                </a:prstClr>
              </a:solidFill>
            </a:endParaRPr>
          </a:p>
        </p:txBody>
      </p:sp>
      <p:sp>
        <p:nvSpPr>
          <p:cNvPr id="5" name="頁尾版面配置區 4"/>
          <p:cNvSpPr>
            <a:spLocks noGrp="1"/>
          </p:cNvSpPr>
          <p:nvPr>
            <p:ph type="ftr" sz="quarter" idx="11"/>
          </p:nvPr>
        </p:nvSpPr>
        <p:spPr/>
        <p:txBody>
          <a:bodyPr/>
          <a:lstStyle/>
          <a:p>
            <a:endParaRPr lang="zh-HK"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42198656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30/3/2017</a:t>
            </a:fld>
            <a:endParaRPr lang="zh-HK" altLang="en-US" dirty="0">
              <a:solidFill>
                <a:prstClr val="black">
                  <a:tint val="75000"/>
                </a:prstClr>
              </a:solidFill>
            </a:endParaRPr>
          </a:p>
        </p:txBody>
      </p:sp>
      <p:sp>
        <p:nvSpPr>
          <p:cNvPr id="5" name="頁尾版面配置區 4"/>
          <p:cNvSpPr>
            <a:spLocks noGrp="1"/>
          </p:cNvSpPr>
          <p:nvPr>
            <p:ph type="ftr" sz="quarter" idx="11"/>
          </p:nvPr>
        </p:nvSpPr>
        <p:spPr/>
        <p:txBody>
          <a:bodyPr/>
          <a:lstStyle/>
          <a:p>
            <a:endParaRPr lang="zh-HK"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22095197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日期版面配置區 4"/>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30/3/2017</a:t>
            </a:fld>
            <a:endParaRPr lang="zh-HK" altLang="en-US" dirty="0">
              <a:solidFill>
                <a:prstClr val="black">
                  <a:tint val="75000"/>
                </a:prstClr>
              </a:solidFill>
            </a:endParaRPr>
          </a:p>
        </p:txBody>
      </p:sp>
      <p:sp>
        <p:nvSpPr>
          <p:cNvPr id="6" name="頁尾版面配置區 5"/>
          <p:cNvSpPr>
            <a:spLocks noGrp="1"/>
          </p:cNvSpPr>
          <p:nvPr>
            <p:ph type="ftr" sz="quarter" idx="11"/>
          </p:nvPr>
        </p:nvSpPr>
        <p:spPr/>
        <p:txBody>
          <a:bodyPr/>
          <a:lstStyle/>
          <a:p>
            <a:endParaRPr lang="zh-HK"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651630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7" name="日期版面配置區 6"/>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30/3/2017</a:t>
            </a:fld>
            <a:endParaRPr lang="zh-HK" altLang="en-US" dirty="0">
              <a:solidFill>
                <a:prstClr val="black">
                  <a:tint val="75000"/>
                </a:prstClr>
              </a:solidFill>
            </a:endParaRPr>
          </a:p>
        </p:txBody>
      </p:sp>
      <p:sp>
        <p:nvSpPr>
          <p:cNvPr id="8" name="頁尾版面配置區 7"/>
          <p:cNvSpPr>
            <a:spLocks noGrp="1"/>
          </p:cNvSpPr>
          <p:nvPr>
            <p:ph type="ftr" sz="quarter" idx="11"/>
          </p:nvPr>
        </p:nvSpPr>
        <p:spPr/>
        <p:txBody>
          <a:bodyPr/>
          <a:lstStyle/>
          <a:p>
            <a:endParaRPr lang="zh-HK"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15762371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日期版面配置區 2"/>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30/3/2017</a:t>
            </a:fld>
            <a:endParaRPr lang="zh-HK" altLang="en-US" dirty="0">
              <a:solidFill>
                <a:prstClr val="black">
                  <a:tint val="75000"/>
                </a:prstClr>
              </a:solidFill>
            </a:endParaRPr>
          </a:p>
        </p:txBody>
      </p:sp>
      <p:sp>
        <p:nvSpPr>
          <p:cNvPr id="4" name="頁尾版面配置區 3"/>
          <p:cNvSpPr>
            <a:spLocks noGrp="1"/>
          </p:cNvSpPr>
          <p:nvPr>
            <p:ph type="ftr" sz="quarter" idx="11"/>
          </p:nvPr>
        </p:nvSpPr>
        <p:spPr/>
        <p:txBody>
          <a:bodyPr/>
          <a:lstStyle/>
          <a:p>
            <a:endParaRPr lang="zh-HK"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34272974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30/3/2017</a:t>
            </a:fld>
            <a:endParaRPr lang="zh-HK" altLang="en-US" dirty="0">
              <a:solidFill>
                <a:prstClr val="black">
                  <a:tint val="75000"/>
                </a:prstClr>
              </a:solidFill>
            </a:endParaRPr>
          </a:p>
        </p:txBody>
      </p:sp>
      <p:sp>
        <p:nvSpPr>
          <p:cNvPr id="3" name="頁尾版面配置區 2"/>
          <p:cNvSpPr>
            <a:spLocks noGrp="1"/>
          </p:cNvSpPr>
          <p:nvPr>
            <p:ph type="ftr" sz="quarter" idx="11"/>
          </p:nvPr>
        </p:nvSpPr>
        <p:spPr/>
        <p:txBody>
          <a:bodyPr/>
          <a:lstStyle/>
          <a:p>
            <a:endParaRPr lang="zh-HK"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3744305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A5B3FAB-7F38-4554-AD6F-4BB9E5ED4D9B}" type="slidenum">
              <a:rPr lang="en-US" altLang="zh-TW"/>
              <a:pPr>
                <a:defRPr/>
              </a:pPr>
              <a:t>‹#›</a:t>
            </a:fld>
            <a:endParaRPr lang="en-US" altLang="zh-TW"/>
          </a:p>
        </p:txBody>
      </p:sp>
    </p:spTree>
    <p:extLst>
      <p:ext uri="{BB962C8B-B14F-4D97-AF65-F5344CB8AC3E}">
        <p14:creationId xmlns:p14="http://schemas.microsoft.com/office/powerpoint/2010/main" xmlns="" val="30338827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HK"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30/3/2017</a:t>
            </a:fld>
            <a:endParaRPr lang="zh-HK" altLang="en-US" dirty="0">
              <a:solidFill>
                <a:prstClr val="black">
                  <a:tint val="75000"/>
                </a:prstClr>
              </a:solidFill>
            </a:endParaRPr>
          </a:p>
        </p:txBody>
      </p:sp>
      <p:sp>
        <p:nvSpPr>
          <p:cNvPr id="6" name="頁尾版面配置區 5"/>
          <p:cNvSpPr>
            <a:spLocks noGrp="1"/>
          </p:cNvSpPr>
          <p:nvPr>
            <p:ph type="ftr" sz="quarter" idx="11"/>
          </p:nvPr>
        </p:nvSpPr>
        <p:spPr/>
        <p:txBody>
          <a:bodyPr/>
          <a:lstStyle/>
          <a:p>
            <a:endParaRPr lang="zh-HK"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28774001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HK"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30/3/2017</a:t>
            </a:fld>
            <a:endParaRPr lang="zh-HK" altLang="en-US" dirty="0">
              <a:solidFill>
                <a:prstClr val="black">
                  <a:tint val="75000"/>
                </a:prstClr>
              </a:solidFill>
            </a:endParaRPr>
          </a:p>
        </p:txBody>
      </p:sp>
      <p:sp>
        <p:nvSpPr>
          <p:cNvPr id="6" name="頁尾版面配置區 5"/>
          <p:cNvSpPr>
            <a:spLocks noGrp="1"/>
          </p:cNvSpPr>
          <p:nvPr>
            <p:ph type="ftr" sz="quarter" idx="11"/>
          </p:nvPr>
        </p:nvSpPr>
        <p:spPr/>
        <p:txBody>
          <a:bodyPr/>
          <a:lstStyle/>
          <a:p>
            <a:endParaRPr lang="zh-HK"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10886539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30/3/2017</a:t>
            </a:fld>
            <a:endParaRPr lang="zh-HK" altLang="en-US" dirty="0">
              <a:solidFill>
                <a:prstClr val="black">
                  <a:tint val="75000"/>
                </a:prstClr>
              </a:solidFill>
            </a:endParaRPr>
          </a:p>
        </p:txBody>
      </p:sp>
      <p:sp>
        <p:nvSpPr>
          <p:cNvPr id="5" name="頁尾版面配置區 4"/>
          <p:cNvSpPr>
            <a:spLocks noGrp="1"/>
          </p:cNvSpPr>
          <p:nvPr>
            <p:ph type="ftr" sz="quarter" idx="11"/>
          </p:nvPr>
        </p:nvSpPr>
        <p:spPr/>
        <p:txBody>
          <a:bodyPr/>
          <a:lstStyle/>
          <a:p>
            <a:endParaRPr lang="zh-HK"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21946162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30/3/2017</a:t>
            </a:fld>
            <a:endParaRPr lang="zh-HK" altLang="en-US" dirty="0">
              <a:solidFill>
                <a:prstClr val="black">
                  <a:tint val="75000"/>
                </a:prstClr>
              </a:solidFill>
            </a:endParaRPr>
          </a:p>
        </p:txBody>
      </p:sp>
      <p:sp>
        <p:nvSpPr>
          <p:cNvPr id="5" name="頁尾版面配置區 4"/>
          <p:cNvSpPr>
            <a:spLocks noGrp="1"/>
          </p:cNvSpPr>
          <p:nvPr>
            <p:ph type="ftr" sz="quarter" idx="11"/>
          </p:nvPr>
        </p:nvSpPr>
        <p:spPr/>
        <p:txBody>
          <a:bodyPr/>
          <a:lstStyle/>
          <a:p>
            <a:endParaRPr lang="zh-HK"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2298692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85800" y="476250"/>
            <a:ext cx="7772400" cy="56197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431349795"/>
      </p:ext>
    </p:extLst>
  </p:cSld>
  <p:clrMapOvr>
    <a:masterClrMapping/>
  </p:clrMapOvr>
  <p:transition>
    <p:pull/>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xmlns="" val="275855815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952330437"/>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xmlns="" val="245190214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147613386"/>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60562770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2E06720B-1237-4A54-BFC8-7D8BA6AFAB58}" type="slidenum">
              <a:rPr lang="en-US" altLang="zh-TW"/>
              <a:pPr>
                <a:defRPr/>
              </a:pPr>
              <a:t>‹#›</a:t>
            </a:fld>
            <a:endParaRPr lang="en-US" altLang="zh-TW"/>
          </a:p>
        </p:txBody>
      </p:sp>
    </p:spTree>
    <p:extLst>
      <p:ext uri="{BB962C8B-B14F-4D97-AF65-F5344CB8AC3E}">
        <p14:creationId xmlns:p14="http://schemas.microsoft.com/office/powerpoint/2010/main" xmlns="" val="21422325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xmlns="" val="1858092140"/>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653422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243260898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249335571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331528440"/>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476250"/>
            <a:ext cx="1943100" cy="56197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476250"/>
            <a:ext cx="5676900"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870744168"/>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HK"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HK" altLang="en-US"/>
          </a:p>
        </p:txBody>
      </p:sp>
      <p:sp>
        <p:nvSpPr>
          <p:cNvPr id="4" name="日期版面配置區 3"/>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30/3/2017</a:t>
            </a:fld>
            <a:endParaRPr lang="zh-HK" altLang="en-US" dirty="0">
              <a:solidFill>
                <a:prstClr val="black">
                  <a:tint val="75000"/>
                </a:prstClr>
              </a:solidFill>
            </a:endParaRPr>
          </a:p>
        </p:txBody>
      </p:sp>
      <p:sp>
        <p:nvSpPr>
          <p:cNvPr id="5" name="頁尾版面配置區 4"/>
          <p:cNvSpPr>
            <a:spLocks noGrp="1"/>
          </p:cNvSpPr>
          <p:nvPr>
            <p:ph type="ftr" sz="quarter" idx="11"/>
          </p:nvPr>
        </p:nvSpPr>
        <p:spPr/>
        <p:txBody>
          <a:bodyPr/>
          <a:lstStyle/>
          <a:p>
            <a:endParaRPr lang="zh-HK"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 xmlns:p14="http://schemas.microsoft.com/office/powerpoint/2010/main" val="40158395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30/3/2017</a:t>
            </a:fld>
            <a:endParaRPr lang="zh-HK" altLang="en-US" dirty="0">
              <a:solidFill>
                <a:prstClr val="black">
                  <a:tint val="75000"/>
                </a:prstClr>
              </a:solidFill>
            </a:endParaRPr>
          </a:p>
        </p:txBody>
      </p:sp>
      <p:sp>
        <p:nvSpPr>
          <p:cNvPr id="5" name="頁尾版面配置區 4"/>
          <p:cNvSpPr>
            <a:spLocks noGrp="1"/>
          </p:cNvSpPr>
          <p:nvPr>
            <p:ph type="ftr" sz="quarter" idx="11"/>
          </p:nvPr>
        </p:nvSpPr>
        <p:spPr/>
        <p:txBody>
          <a:bodyPr/>
          <a:lstStyle/>
          <a:p>
            <a:endParaRPr lang="zh-HK"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 xmlns:p14="http://schemas.microsoft.com/office/powerpoint/2010/main" val="28950955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30/3/2017</a:t>
            </a:fld>
            <a:endParaRPr lang="zh-HK" altLang="en-US" dirty="0">
              <a:solidFill>
                <a:prstClr val="black">
                  <a:tint val="75000"/>
                </a:prstClr>
              </a:solidFill>
            </a:endParaRPr>
          </a:p>
        </p:txBody>
      </p:sp>
      <p:sp>
        <p:nvSpPr>
          <p:cNvPr id="5" name="頁尾版面配置區 4"/>
          <p:cNvSpPr>
            <a:spLocks noGrp="1"/>
          </p:cNvSpPr>
          <p:nvPr>
            <p:ph type="ftr" sz="quarter" idx="11"/>
          </p:nvPr>
        </p:nvSpPr>
        <p:spPr/>
        <p:txBody>
          <a:bodyPr/>
          <a:lstStyle/>
          <a:p>
            <a:endParaRPr lang="zh-HK"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 xmlns:p14="http://schemas.microsoft.com/office/powerpoint/2010/main" val="22459992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日期版面配置區 4"/>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30/3/2017</a:t>
            </a:fld>
            <a:endParaRPr lang="zh-HK" altLang="en-US" dirty="0">
              <a:solidFill>
                <a:prstClr val="black">
                  <a:tint val="75000"/>
                </a:prstClr>
              </a:solidFill>
            </a:endParaRPr>
          </a:p>
        </p:txBody>
      </p:sp>
      <p:sp>
        <p:nvSpPr>
          <p:cNvPr id="6" name="頁尾版面配置區 5"/>
          <p:cNvSpPr>
            <a:spLocks noGrp="1"/>
          </p:cNvSpPr>
          <p:nvPr>
            <p:ph type="ftr" sz="quarter" idx="11"/>
          </p:nvPr>
        </p:nvSpPr>
        <p:spPr/>
        <p:txBody>
          <a:bodyPr/>
          <a:lstStyle/>
          <a:p>
            <a:endParaRPr lang="zh-HK"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 xmlns:p14="http://schemas.microsoft.com/office/powerpoint/2010/main" val="2625836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70FB7D96-D16A-4FC0-A439-275ACEBD8994}"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613ADC"/>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203200" y="185738"/>
            <a:ext cx="1455738" cy="1692275"/>
            <a:chOff x="128" y="117"/>
            <a:chExt cx="917" cy="1066"/>
          </a:xfrm>
        </p:grpSpPr>
        <p:grpSp>
          <p:nvGrpSpPr>
            <p:cNvPr id="2053" name="Group 3"/>
            <p:cNvGrpSpPr>
              <a:grpSpLocks/>
            </p:cNvGrpSpPr>
            <p:nvPr/>
          </p:nvGrpSpPr>
          <p:grpSpPr bwMode="auto">
            <a:xfrm>
              <a:off x="128" y="174"/>
              <a:ext cx="737" cy="1009"/>
              <a:chOff x="128" y="174"/>
              <a:chExt cx="737" cy="1009"/>
            </a:xfrm>
          </p:grpSpPr>
          <p:sp>
            <p:nvSpPr>
              <p:cNvPr id="2102" name="Freeform 4"/>
              <p:cNvSpPr>
                <a:spLocks/>
              </p:cNvSpPr>
              <p:nvPr/>
            </p:nvSpPr>
            <p:spPr bwMode="auto">
              <a:xfrm>
                <a:off x="197" y="272"/>
                <a:ext cx="599" cy="815"/>
              </a:xfrm>
              <a:custGeom>
                <a:avLst/>
                <a:gdLst>
                  <a:gd name="T0" fmla="*/ 299 w 599"/>
                  <a:gd name="T1" fmla="*/ 0 h 815"/>
                  <a:gd name="T2" fmla="*/ 0 w 599"/>
                  <a:gd name="T3" fmla="*/ 407 h 815"/>
                  <a:gd name="T4" fmla="*/ 299 w 599"/>
                  <a:gd name="T5" fmla="*/ 814 h 815"/>
                  <a:gd name="T6" fmla="*/ 598 w 599"/>
                  <a:gd name="T7" fmla="*/ 407 h 815"/>
                  <a:gd name="T8" fmla="*/ 299 w 599"/>
                  <a:gd name="T9" fmla="*/ 0 h 8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9" h="815">
                    <a:moveTo>
                      <a:pt x="299" y="0"/>
                    </a:moveTo>
                    <a:lnTo>
                      <a:pt x="0" y="407"/>
                    </a:lnTo>
                    <a:lnTo>
                      <a:pt x="299" y="814"/>
                    </a:lnTo>
                    <a:lnTo>
                      <a:pt x="598" y="407"/>
                    </a:lnTo>
                    <a:lnTo>
                      <a:pt x="299" y="0"/>
                    </a:lnTo>
                  </a:path>
                </a:pathLst>
              </a:custGeom>
              <a:gradFill rotWithShape="0">
                <a:gsLst>
                  <a:gs pos="0">
                    <a:srgbClr val="18002C"/>
                  </a:gs>
                  <a:gs pos="100000">
                    <a:srgbClr val="500093"/>
                  </a:gs>
                </a:gsLst>
                <a:path path="rect">
                  <a:fillToRect l="50000" t="50000" r="50000" b="50000"/>
                </a:path>
              </a:gra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nvGrpSpPr>
              <p:cNvPr id="2103" name="Group 5"/>
              <p:cNvGrpSpPr>
                <a:grpSpLocks/>
              </p:cNvGrpSpPr>
              <p:nvPr/>
            </p:nvGrpSpPr>
            <p:grpSpPr bwMode="auto">
              <a:xfrm>
                <a:off x="128" y="174"/>
                <a:ext cx="737" cy="505"/>
                <a:chOff x="128" y="174"/>
                <a:chExt cx="737" cy="505"/>
              </a:xfrm>
            </p:grpSpPr>
            <p:sp>
              <p:nvSpPr>
                <p:cNvPr id="2107" name="Freeform 6"/>
                <p:cNvSpPr>
                  <a:spLocks/>
                </p:cNvSpPr>
                <p:nvPr/>
              </p:nvSpPr>
              <p:spPr bwMode="auto">
                <a:xfrm>
                  <a:off x="496" y="174"/>
                  <a:ext cx="369" cy="505"/>
                </a:xfrm>
                <a:custGeom>
                  <a:avLst/>
                  <a:gdLst>
                    <a:gd name="T0" fmla="*/ 0 w 369"/>
                    <a:gd name="T1" fmla="*/ 100 h 505"/>
                    <a:gd name="T2" fmla="*/ 0 w 369"/>
                    <a:gd name="T3" fmla="*/ 0 h 505"/>
                    <a:gd name="T4" fmla="*/ 368 w 369"/>
                    <a:gd name="T5" fmla="*/ 504 h 505"/>
                    <a:gd name="T6" fmla="*/ 295 w 369"/>
                    <a:gd name="T7" fmla="*/ 504 h 505"/>
                    <a:gd name="T8" fmla="*/ 0 w 369"/>
                    <a:gd name="T9" fmla="*/ 10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0" y="100"/>
                      </a:moveTo>
                      <a:lnTo>
                        <a:pt x="0" y="0"/>
                      </a:lnTo>
                      <a:lnTo>
                        <a:pt x="368" y="504"/>
                      </a:lnTo>
                      <a:lnTo>
                        <a:pt x="295" y="504"/>
                      </a:lnTo>
                      <a:lnTo>
                        <a:pt x="0" y="10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108" name="Freeform 7"/>
                <p:cNvSpPr>
                  <a:spLocks/>
                </p:cNvSpPr>
                <p:nvPr/>
              </p:nvSpPr>
              <p:spPr bwMode="auto">
                <a:xfrm>
                  <a:off x="128" y="174"/>
                  <a:ext cx="369" cy="505"/>
                </a:xfrm>
                <a:custGeom>
                  <a:avLst/>
                  <a:gdLst>
                    <a:gd name="T0" fmla="*/ 368 w 369"/>
                    <a:gd name="T1" fmla="*/ 0 h 505"/>
                    <a:gd name="T2" fmla="*/ 368 w 369"/>
                    <a:gd name="T3" fmla="*/ 100 h 505"/>
                    <a:gd name="T4" fmla="*/ 73 w 369"/>
                    <a:gd name="T5" fmla="*/ 504 h 505"/>
                    <a:gd name="T6" fmla="*/ 0 w 369"/>
                    <a:gd name="T7" fmla="*/ 504 h 505"/>
                    <a:gd name="T8" fmla="*/ 368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368" y="0"/>
                      </a:moveTo>
                      <a:lnTo>
                        <a:pt x="368" y="100"/>
                      </a:lnTo>
                      <a:lnTo>
                        <a:pt x="73" y="504"/>
                      </a:lnTo>
                      <a:lnTo>
                        <a:pt x="0" y="504"/>
                      </a:lnTo>
                      <a:lnTo>
                        <a:pt x="368" y="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nvGrpSpPr>
              <p:cNvPr id="2104" name="Group 8"/>
              <p:cNvGrpSpPr>
                <a:grpSpLocks/>
              </p:cNvGrpSpPr>
              <p:nvPr/>
            </p:nvGrpSpPr>
            <p:grpSpPr bwMode="auto">
              <a:xfrm>
                <a:off x="128" y="678"/>
                <a:ext cx="737" cy="505"/>
                <a:chOff x="128" y="678"/>
                <a:chExt cx="737" cy="505"/>
              </a:xfrm>
            </p:grpSpPr>
            <p:sp>
              <p:nvSpPr>
                <p:cNvPr id="2105" name="Freeform 9"/>
                <p:cNvSpPr>
                  <a:spLocks/>
                </p:cNvSpPr>
                <p:nvPr/>
              </p:nvSpPr>
              <p:spPr bwMode="auto">
                <a:xfrm>
                  <a:off x="496" y="678"/>
                  <a:ext cx="369" cy="505"/>
                </a:xfrm>
                <a:custGeom>
                  <a:avLst/>
                  <a:gdLst>
                    <a:gd name="T0" fmla="*/ 295 w 369"/>
                    <a:gd name="T1" fmla="*/ 0 h 505"/>
                    <a:gd name="T2" fmla="*/ 368 w 369"/>
                    <a:gd name="T3" fmla="*/ 0 h 505"/>
                    <a:gd name="T4" fmla="*/ 0 w 369"/>
                    <a:gd name="T5" fmla="*/ 504 h 505"/>
                    <a:gd name="T6" fmla="*/ 0 w 369"/>
                    <a:gd name="T7" fmla="*/ 404 h 505"/>
                    <a:gd name="T8" fmla="*/ 295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295" y="0"/>
                      </a:moveTo>
                      <a:lnTo>
                        <a:pt x="368" y="0"/>
                      </a:lnTo>
                      <a:lnTo>
                        <a:pt x="0" y="504"/>
                      </a:lnTo>
                      <a:lnTo>
                        <a:pt x="0" y="404"/>
                      </a:lnTo>
                      <a:lnTo>
                        <a:pt x="295"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106" name="Freeform 10"/>
                <p:cNvSpPr>
                  <a:spLocks/>
                </p:cNvSpPr>
                <p:nvPr/>
              </p:nvSpPr>
              <p:spPr bwMode="auto">
                <a:xfrm>
                  <a:off x="128" y="678"/>
                  <a:ext cx="369" cy="505"/>
                </a:xfrm>
                <a:custGeom>
                  <a:avLst/>
                  <a:gdLst>
                    <a:gd name="T0" fmla="*/ 73 w 369"/>
                    <a:gd name="T1" fmla="*/ 0 h 505"/>
                    <a:gd name="T2" fmla="*/ 368 w 369"/>
                    <a:gd name="T3" fmla="*/ 404 h 505"/>
                    <a:gd name="T4" fmla="*/ 368 w 369"/>
                    <a:gd name="T5" fmla="*/ 504 h 505"/>
                    <a:gd name="T6" fmla="*/ 0 w 369"/>
                    <a:gd name="T7" fmla="*/ 0 h 505"/>
                    <a:gd name="T8" fmla="*/ 73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73" y="0"/>
                      </a:moveTo>
                      <a:lnTo>
                        <a:pt x="368" y="404"/>
                      </a:lnTo>
                      <a:lnTo>
                        <a:pt x="368" y="504"/>
                      </a:lnTo>
                      <a:lnTo>
                        <a:pt x="0" y="0"/>
                      </a:lnTo>
                      <a:lnTo>
                        <a:pt x="73"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grpSp>
          <p:nvGrpSpPr>
            <p:cNvPr id="2054" name="Group 11"/>
            <p:cNvGrpSpPr>
              <a:grpSpLocks/>
            </p:cNvGrpSpPr>
            <p:nvPr/>
          </p:nvGrpSpPr>
          <p:grpSpPr bwMode="auto">
            <a:xfrm>
              <a:off x="291" y="117"/>
              <a:ext cx="754" cy="691"/>
              <a:chOff x="291" y="117"/>
              <a:chExt cx="754" cy="691"/>
            </a:xfrm>
          </p:grpSpPr>
          <p:sp>
            <p:nvSpPr>
              <p:cNvPr id="2055" name="Freeform 12"/>
              <p:cNvSpPr>
                <a:spLocks/>
              </p:cNvSpPr>
              <p:nvPr/>
            </p:nvSpPr>
            <p:spPr bwMode="auto">
              <a:xfrm>
                <a:off x="673"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56" name="Freeform 13"/>
              <p:cNvSpPr>
                <a:spLocks/>
              </p:cNvSpPr>
              <p:nvPr/>
            </p:nvSpPr>
            <p:spPr bwMode="auto">
              <a:xfrm>
                <a:off x="679"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57" name="Freeform 14"/>
              <p:cNvSpPr>
                <a:spLocks/>
              </p:cNvSpPr>
              <p:nvPr/>
            </p:nvSpPr>
            <p:spPr bwMode="auto">
              <a:xfrm>
                <a:off x="685"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58" name="Freeform 15"/>
              <p:cNvSpPr>
                <a:spLocks/>
              </p:cNvSpPr>
              <p:nvPr/>
            </p:nvSpPr>
            <p:spPr bwMode="auto">
              <a:xfrm>
                <a:off x="692"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59" name="Freeform 16"/>
              <p:cNvSpPr>
                <a:spLocks/>
              </p:cNvSpPr>
              <p:nvPr/>
            </p:nvSpPr>
            <p:spPr bwMode="auto">
              <a:xfrm>
                <a:off x="698"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0" name="Freeform 17"/>
              <p:cNvSpPr>
                <a:spLocks/>
              </p:cNvSpPr>
              <p:nvPr/>
            </p:nvSpPr>
            <p:spPr bwMode="auto">
              <a:xfrm>
                <a:off x="704"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1" name="Freeform 18"/>
              <p:cNvSpPr>
                <a:spLocks/>
              </p:cNvSpPr>
              <p:nvPr/>
            </p:nvSpPr>
            <p:spPr bwMode="auto">
              <a:xfrm>
                <a:off x="710"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2" name="Freeform 19"/>
              <p:cNvSpPr>
                <a:spLocks/>
              </p:cNvSpPr>
              <p:nvPr/>
            </p:nvSpPr>
            <p:spPr bwMode="auto">
              <a:xfrm>
                <a:off x="717"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3" name="Freeform 20"/>
              <p:cNvSpPr>
                <a:spLocks/>
              </p:cNvSpPr>
              <p:nvPr/>
            </p:nvSpPr>
            <p:spPr bwMode="auto">
              <a:xfrm>
                <a:off x="485" y="237"/>
                <a:ext cx="366" cy="450"/>
              </a:xfrm>
              <a:custGeom>
                <a:avLst/>
                <a:gdLst>
                  <a:gd name="T0" fmla="*/ 0 w 366"/>
                  <a:gd name="T1" fmla="*/ 114 h 450"/>
                  <a:gd name="T2" fmla="*/ 170 w 366"/>
                  <a:gd name="T3" fmla="*/ 201 h 450"/>
                  <a:gd name="T4" fmla="*/ 183 w 366"/>
                  <a:gd name="T5" fmla="*/ 0 h 450"/>
                  <a:gd name="T6" fmla="*/ 195 w 366"/>
                  <a:gd name="T7" fmla="*/ 201 h 450"/>
                  <a:gd name="T8" fmla="*/ 364 w 366"/>
                  <a:gd name="T9" fmla="*/ 112 h 450"/>
                  <a:gd name="T10" fmla="*/ 207 w 366"/>
                  <a:gd name="T11" fmla="*/ 225 h 450"/>
                  <a:gd name="T12" fmla="*/ 365 w 366"/>
                  <a:gd name="T13" fmla="*/ 337 h 450"/>
                  <a:gd name="T14" fmla="*/ 195 w 366"/>
                  <a:gd name="T15" fmla="*/ 248 h 450"/>
                  <a:gd name="T16" fmla="*/ 183 w 366"/>
                  <a:gd name="T17" fmla="*/ 449 h 450"/>
                  <a:gd name="T18" fmla="*/ 170 w 366"/>
                  <a:gd name="T19" fmla="*/ 248 h 450"/>
                  <a:gd name="T20" fmla="*/ 0 w 366"/>
                  <a:gd name="T21" fmla="*/ 337 h 450"/>
                  <a:gd name="T22" fmla="*/ 158 w 366"/>
                  <a:gd name="T23" fmla="*/ 225 h 450"/>
                  <a:gd name="T24" fmla="*/ 0 w 366"/>
                  <a:gd name="T25" fmla="*/ 114 h 4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6" h="450">
                    <a:moveTo>
                      <a:pt x="0" y="114"/>
                    </a:moveTo>
                    <a:lnTo>
                      <a:pt x="170" y="201"/>
                    </a:lnTo>
                    <a:lnTo>
                      <a:pt x="183" y="0"/>
                    </a:lnTo>
                    <a:lnTo>
                      <a:pt x="195" y="201"/>
                    </a:lnTo>
                    <a:lnTo>
                      <a:pt x="364" y="112"/>
                    </a:lnTo>
                    <a:lnTo>
                      <a:pt x="207" y="225"/>
                    </a:lnTo>
                    <a:lnTo>
                      <a:pt x="365" y="337"/>
                    </a:lnTo>
                    <a:lnTo>
                      <a:pt x="195" y="248"/>
                    </a:lnTo>
                    <a:lnTo>
                      <a:pt x="183" y="449"/>
                    </a:lnTo>
                    <a:lnTo>
                      <a:pt x="170" y="248"/>
                    </a:lnTo>
                    <a:lnTo>
                      <a:pt x="0" y="337"/>
                    </a:lnTo>
                    <a:lnTo>
                      <a:pt x="158" y="225"/>
                    </a:lnTo>
                    <a:lnTo>
                      <a:pt x="0" y="114"/>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4" name="Freeform 21"/>
              <p:cNvSpPr>
                <a:spLocks/>
              </p:cNvSpPr>
              <p:nvPr/>
            </p:nvSpPr>
            <p:spPr bwMode="auto">
              <a:xfrm>
                <a:off x="291" y="117"/>
                <a:ext cx="754" cy="691"/>
              </a:xfrm>
              <a:custGeom>
                <a:avLst/>
                <a:gdLst>
                  <a:gd name="T0" fmla="*/ 338 w 754"/>
                  <a:gd name="T1" fmla="*/ 322 h 691"/>
                  <a:gd name="T2" fmla="*/ 188 w 754"/>
                  <a:gd name="T3" fmla="*/ 0 h 691"/>
                  <a:gd name="T4" fmla="*/ 377 w 754"/>
                  <a:gd name="T5" fmla="*/ 298 h 691"/>
                  <a:gd name="T6" fmla="*/ 563 w 754"/>
                  <a:gd name="T7" fmla="*/ 0 h 691"/>
                  <a:gd name="T8" fmla="*/ 414 w 754"/>
                  <a:gd name="T9" fmla="*/ 322 h 691"/>
                  <a:gd name="T10" fmla="*/ 753 w 754"/>
                  <a:gd name="T11" fmla="*/ 345 h 691"/>
                  <a:gd name="T12" fmla="*/ 413 w 754"/>
                  <a:gd name="T13" fmla="*/ 367 h 691"/>
                  <a:gd name="T14" fmla="*/ 566 w 754"/>
                  <a:gd name="T15" fmla="*/ 690 h 691"/>
                  <a:gd name="T16" fmla="*/ 377 w 754"/>
                  <a:gd name="T17" fmla="*/ 391 h 691"/>
                  <a:gd name="T18" fmla="*/ 188 w 754"/>
                  <a:gd name="T19" fmla="*/ 690 h 691"/>
                  <a:gd name="T20" fmla="*/ 337 w 754"/>
                  <a:gd name="T21" fmla="*/ 369 h 691"/>
                  <a:gd name="T22" fmla="*/ 0 w 754"/>
                  <a:gd name="T23" fmla="*/ 345 h 691"/>
                  <a:gd name="T24" fmla="*/ 338 w 754"/>
                  <a:gd name="T25" fmla="*/ 322 h 6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4" h="691">
                    <a:moveTo>
                      <a:pt x="338" y="322"/>
                    </a:moveTo>
                    <a:lnTo>
                      <a:pt x="188" y="0"/>
                    </a:lnTo>
                    <a:lnTo>
                      <a:pt x="377" y="298"/>
                    </a:lnTo>
                    <a:lnTo>
                      <a:pt x="563" y="0"/>
                    </a:lnTo>
                    <a:lnTo>
                      <a:pt x="414" y="322"/>
                    </a:lnTo>
                    <a:lnTo>
                      <a:pt x="753" y="345"/>
                    </a:lnTo>
                    <a:lnTo>
                      <a:pt x="413" y="367"/>
                    </a:lnTo>
                    <a:lnTo>
                      <a:pt x="566" y="690"/>
                    </a:lnTo>
                    <a:lnTo>
                      <a:pt x="377" y="391"/>
                    </a:lnTo>
                    <a:lnTo>
                      <a:pt x="188" y="690"/>
                    </a:lnTo>
                    <a:lnTo>
                      <a:pt x="337" y="369"/>
                    </a:lnTo>
                    <a:lnTo>
                      <a:pt x="0" y="345"/>
                    </a:lnTo>
                    <a:lnTo>
                      <a:pt x="338" y="322"/>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5" name="Freeform 22"/>
              <p:cNvSpPr>
                <a:spLocks/>
              </p:cNvSpPr>
              <p:nvPr/>
            </p:nvSpPr>
            <p:spPr bwMode="auto">
              <a:xfrm>
                <a:off x="491" y="244"/>
                <a:ext cx="353" cy="436"/>
              </a:xfrm>
              <a:custGeom>
                <a:avLst/>
                <a:gdLst>
                  <a:gd name="T0" fmla="*/ 0 w 353"/>
                  <a:gd name="T1" fmla="*/ 110 h 436"/>
                  <a:gd name="T2" fmla="*/ 164 w 353"/>
                  <a:gd name="T3" fmla="*/ 194 h 436"/>
                  <a:gd name="T4" fmla="*/ 177 w 353"/>
                  <a:gd name="T5" fmla="*/ 0 h 436"/>
                  <a:gd name="T6" fmla="*/ 189 w 353"/>
                  <a:gd name="T7" fmla="*/ 194 h 436"/>
                  <a:gd name="T8" fmla="*/ 352 w 353"/>
                  <a:gd name="T9" fmla="*/ 110 h 436"/>
                  <a:gd name="T10" fmla="*/ 201 w 353"/>
                  <a:gd name="T11" fmla="*/ 218 h 436"/>
                  <a:gd name="T12" fmla="*/ 352 w 353"/>
                  <a:gd name="T13" fmla="*/ 325 h 436"/>
                  <a:gd name="T14" fmla="*/ 189 w 353"/>
                  <a:gd name="T15" fmla="*/ 242 h 436"/>
                  <a:gd name="T16" fmla="*/ 177 w 353"/>
                  <a:gd name="T17" fmla="*/ 435 h 436"/>
                  <a:gd name="T18" fmla="*/ 164 w 353"/>
                  <a:gd name="T19" fmla="*/ 242 h 436"/>
                  <a:gd name="T20" fmla="*/ 0 w 353"/>
                  <a:gd name="T21" fmla="*/ 327 h 436"/>
                  <a:gd name="T22" fmla="*/ 152 w 353"/>
                  <a:gd name="T23" fmla="*/ 218 h 436"/>
                  <a:gd name="T24" fmla="*/ 0 w 353"/>
                  <a:gd name="T25" fmla="*/ 110 h 4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3" h="436">
                    <a:moveTo>
                      <a:pt x="0" y="110"/>
                    </a:moveTo>
                    <a:lnTo>
                      <a:pt x="164" y="194"/>
                    </a:lnTo>
                    <a:lnTo>
                      <a:pt x="177" y="0"/>
                    </a:lnTo>
                    <a:lnTo>
                      <a:pt x="189" y="194"/>
                    </a:lnTo>
                    <a:lnTo>
                      <a:pt x="352" y="110"/>
                    </a:lnTo>
                    <a:lnTo>
                      <a:pt x="201" y="218"/>
                    </a:lnTo>
                    <a:lnTo>
                      <a:pt x="352" y="325"/>
                    </a:lnTo>
                    <a:lnTo>
                      <a:pt x="189" y="242"/>
                    </a:lnTo>
                    <a:lnTo>
                      <a:pt x="177" y="435"/>
                    </a:lnTo>
                    <a:lnTo>
                      <a:pt x="164" y="242"/>
                    </a:lnTo>
                    <a:lnTo>
                      <a:pt x="0" y="327"/>
                    </a:lnTo>
                    <a:lnTo>
                      <a:pt x="152" y="218"/>
                    </a:lnTo>
                    <a:lnTo>
                      <a:pt x="0" y="110"/>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6" name="Freeform 23"/>
              <p:cNvSpPr>
                <a:spLocks/>
              </p:cNvSpPr>
              <p:nvPr/>
            </p:nvSpPr>
            <p:spPr bwMode="auto">
              <a:xfrm>
                <a:off x="305" y="130"/>
                <a:ext cx="725" cy="665"/>
              </a:xfrm>
              <a:custGeom>
                <a:avLst/>
                <a:gdLst>
                  <a:gd name="T0" fmla="*/ 324 w 725"/>
                  <a:gd name="T1" fmla="*/ 309 h 665"/>
                  <a:gd name="T2" fmla="*/ 182 w 725"/>
                  <a:gd name="T3" fmla="*/ 0 h 665"/>
                  <a:gd name="T4" fmla="*/ 363 w 725"/>
                  <a:gd name="T5" fmla="*/ 285 h 665"/>
                  <a:gd name="T6" fmla="*/ 543 w 725"/>
                  <a:gd name="T7" fmla="*/ 0 h 665"/>
                  <a:gd name="T8" fmla="*/ 400 w 725"/>
                  <a:gd name="T9" fmla="*/ 309 h 665"/>
                  <a:gd name="T10" fmla="*/ 724 w 725"/>
                  <a:gd name="T11" fmla="*/ 332 h 665"/>
                  <a:gd name="T12" fmla="*/ 399 w 725"/>
                  <a:gd name="T13" fmla="*/ 354 h 665"/>
                  <a:gd name="T14" fmla="*/ 543 w 725"/>
                  <a:gd name="T15" fmla="*/ 663 h 665"/>
                  <a:gd name="T16" fmla="*/ 363 w 725"/>
                  <a:gd name="T17" fmla="*/ 378 h 665"/>
                  <a:gd name="T18" fmla="*/ 182 w 725"/>
                  <a:gd name="T19" fmla="*/ 664 h 665"/>
                  <a:gd name="T20" fmla="*/ 323 w 725"/>
                  <a:gd name="T21" fmla="*/ 356 h 665"/>
                  <a:gd name="T22" fmla="*/ 0 w 725"/>
                  <a:gd name="T23" fmla="*/ 332 h 665"/>
                  <a:gd name="T24" fmla="*/ 324 w 725"/>
                  <a:gd name="T25" fmla="*/ 309 h 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5" h="665">
                    <a:moveTo>
                      <a:pt x="324" y="309"/>
                    </a:moveTo>
                    <a:lnTo>
                      <a:pt x="182" y="0"/>
                    </a:lnTo>
                    <a:lnTo>
                      <a:pt x="363" y="285"/>
                    </a:lnTo>
                    <a:lnTo>
                      <a:pt x="543" y="0"/>
                    </a:lnTo>
                    <a:lnTo>
                      <a:pt x="400" y="309"/>
                    </a:lnTo>
                    <a:lnTo>
                      <a:pt x="724" y="332"/>
                    </a:lnTo>
                    <a:lnTo>
                      <a:pt x="399" y="354"/>
                    </a:lnTo>
                    <a:lnTo>
                      <a:pt x="543" y="663"/>
                    </a:lnTo>
                    <a:lnTo>
                      <a:pt x="363" y="378"/>
                    </a:lnTo>
                    <a:lnTo>
                      <a:pt x="182" y="664"/>
                    </a:lnTo>
                    <a:lnTo>
                      <a:pt x="323" y="356"/>
                    </a:lnTo>
                    <a:lnTo>
                      <a:pt x="0" y="332"/>
                    </a:lnTo>
                    <a:lnTo>
                      <a:pt x="324" y="309"/>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7" name="Freeform 24"/>
              <p:cNvSpPr>
                <a:spLocks/>
              </p:cNvSpPr>
              <p:nvPr/>
            </p:nvSpPr>
            <p:spPr bwMode="auto">
              <a:xfrm>
                <a:off x="497" y="252"/>
                <a:ext cx="341" cy="421"/>
              </a:xfrm>
              <a:custGeom>
                <a:avLst/>
                <a:gdLst>
                  <a:gd name="T0" fmla="*/ 0 w 341"/>
                  <a:gd name="T1" fmla="*/ 106 h 421"/>
                  <a:gd name="T2" fmla="*/ 158 w 341"/>
                  <a:gd name="T3" fmla="*/ 186 h 421"/>
                  <a:gd name="T4" fmla="*/ 171 w 341"/>
                  <a:gd name="T5" fmla="*/ 0 h 421"/>
                  <a:gd name="T6" fmla="*/ 183 w 341"/>
                  <a:gd name="T7" fmla="*/ 186 h 421"/>
                  <a:gd name="T8" fmla="*/ 340 w 341"/>
                  <a:gd name="T9" fmla="*/ 106 h 421"/>
                  <a:gd name="T10" fmla="*/ 195 w 341"/>
                  <a:gd name="T11" fmla="*/ 210 h 421"/>
                  <a:gd name="T12" fmla="*/ 340 w 341"/>
                  <a:gd name="T13" fmla="*/ 315 h 421"/>
                  <a:gd name="T14" fmla="*/ 183 w 341"/>
                  <a:gd name="T15" fmla="*/ 234 h 421"/>
                  <a:gd name="T16" fmla="*/ 171 w 341"/>
                  <a:gd name="T17" fmla="*/ 420 h 421"/>
                  <a:gd name="T18" fmla="*/ 158 w 341"/>
                  <a:gd name="T19" fmla="*/ 234 h 421"/>
                  <a:gd name="T20" fmla="*/ 0 w 341"/>
                  <a:gd name="T21" fmla="*/ 315 h 421"/>
                  <a:gd name="T22" fmla="*/ 146 w 341"/>
                  <a:gd name="T23" fmla="*/ 210 h 421"/>
                  <a:gd name="T24" fmla="*/ 0 w 341"/>
                  <a:gd name="T25" fmla="*/ 106 h 4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1" h="421">
                    <a:moveTo>
                      <a:pt x="0" y="106"/>
                    </a:moveTo>
                    <a:lnTo>
                      <a:pt x="158" y="186"/>
                    </a:lnTo>
                    <a:lnTo>
                      <a:pt x="171" y="0"/>
                    </a:lnTo>
                    <a:lnTo>
                      <a:pt x="183" y="186"/>
                    </a:lnTo>
                    <a:lnTo>
                      <a:pt x="340" y="106"/>
                    </a:lnTo>
                    <a:lnTo>
                      <a:pt x="195" y="210"/>
                    </a:lnTo>
                    <a:lnTo>
                      <a:pt x="340" y="315"/>
                    </a:lnTo>
                    <a:lnTo>
                      <a:pt x="183" y="234"/>
                    </a:lnTo>
                    <a:lnTo>
                      <a:pt x="171" y="420"/>
                    </a:lnTo>
                    <a:lnTo>
                      <a:pt x="158" y="234"/>
                    </a:lnTo>
                    <a:lnTo>
                      <a:pt x="0" y="315"/>
                    </a:lnTo>
                    <a:lnTo>
                      <a:pt x="146" y="210"/>
                    </a:lnTo>
                    <a:lnTo>
                      <a:pt x="0" y="10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8" name="Freeform 25"/>
              <p:cNvSpPr>
                <a:spLocks/>
              </p:cNvSpPr>
              <p:nvPr/>
            </p:nvSpPr>
            <p:spPr bwMode="auto">
              <a:xfrm>
                <a:off x="319" y="143"/>
                <a:ext cx="697" cy="638"/>
              </a:xfrm>
              <a:custGeom>
                <a:avLst/>
                <a:gdLst>
                  <a:gd name="T0" fmla="*/ 310 w 697"/>
                  <a:gd name="T1" fmla="*/ 296 h 638"/>
                  <a:gd name="T2" fmla="*/ 176 w 697"/>
                  <a:gd name="T3" fmla="*/ 0 h 638"/>
                  <a:gd name="T4" fmla="*/ 349 w 697"/>
                  <a:gd name="T5" fmla="*/ 272 h 638"/>
                  <a:gd name="T6" fmla="*/ 522 w 697"/>
                  <a:gd name="T7" fmla="*/ 0 h 638"/>
                  <a:gd name="T8" fmla="*/ 386 w 697"/>
                  <a:gd name="T9" fmla="*/ 296 h 638"/>
                  <a:gd name="T10" fmla="*/ 696 w 697"/>
                  <a:gd name="T11" fmla="*/ 319 h 638"/>
                  <a:gd name="T12" fmla="*/ 385 w 697"/>
                  <a:gd name="T13" fmla="*/ 341 h 638"/>
                  <a:gd name="T14" fmla="*/ 522 w 697"/>
                  <a:gd name="T15" fmla="*/ 637 h 638"/>
                  <a:gd name="T16" fmla="*/ 349 w 697"/>
                  <a:gd name="T17" fmla="*/ 365 h 638"/>
                  <a:gd name="T18" fmla="*/ 176 w 697"/>
                  <a:gd name="T19" fmla="*/ 637 h 638"/>
                  <a:gd name="T20" fmla="*/ 310 w 697"/>
                  <a:gd name="T21" fmla="*/ 342 h 638"/>
                  <a:gd name="T22" fmla="*/ 0 w 697"/>
                  <a:gd name="T23" fmla="*/ 319 h 638"/>
                  <a:gd name="T24" fmla="*/ 310 w 697"/>
                  <a:gd name="T25" fmla="*/ 296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7" h="638">
                    <a:moveTo>
                      <a:pt x="310" y="296"/>
                    </a:moveTo>
                    <a:lnTo>
                      <a:pt x="176" y="0"/>
                    </a:lnTo>
                    <a:lnTo>
                      <a:pt x="349" y="272"/>
                    </a:lnTo>
                    <a:lnTo>
                      <a:pt x="522" y="0"/>
                    </a:lnTo>
                    <a:lnTo>
                      <a:pt x="386" y="296"/>
                    </a:lnTo>
                    <a:lnTo>
                      <a:pt x="696" y="319"/>
                    </a:lnTo>
                    <a:lnTo>
                      <a:pt x="385" y="341"/>
                    </a:lnTo>
                    <a:lnTo>
                      <a:pt x="522" y="637"/>
                    </a:lnTo>
                    <a:lnTo>
                      <a:pt x="349" y="365"/>
                    </a:lnTo>
                    <a:lnTo>
                      <a:pt x="176" y="637"/>
                    </a:lnTo>
                    <a:lnTo>
                      <a:pt x="310" y="342"/>
                    </a:lnTo>
                    <a:lnTo>
                      <a:pt x="0" y="319"/>
                    </a:lnTo>
                    <a:lnTo>
                      <a:pt x="310" y="29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9" name="Freeform 26"/>
              <p:cNvSpPr>
                <a:spLocks/>
              </p:cNvSpPr>
              <p:nvPr/>
            </p:nvSpPr>
            <p:spPr bwMode="auto">
              <a:xfrm>
                <a:off x="503" y="259"/>
                <a:ext cx="329" cy="406"/>
              </a:xfrm>
              <a:custGeom>
                <a:avLst/>
                <a:gdLst>
                  <a:gd name="T0" fmla="*/ 0 w 329"/>
                  <a:gd name="T1" fmla="*/ 103 h 406"/>
                  <a:gd name="T2" fmla="*/ 152 w 329"/>
                  <a:gd name="T3" fmla="*/ 179 h 406"/>
                  <a:gd name="T4" fmla="*/ 165 w 329"/>
                  <a:gd name="T5" fmla="*/ 0 h 406"/>
                  <a:gd name="T6" fmla="*/ 177 w 329"/>
                  <a:gd name="T7" fmla="*/ 179 h 406"/>
                  <a:gd name="T8" fmla="*/ 328 w 329"/>
                  <a:gd name="T9" fmla="*/ 101 h 406"/>
                  <a:gd name="T10" fmla="*/ 189 w 329"/>
                  <a:gd name="T11" fmla="*/ 203 h 406"/>
                  <a:gd name="T12" fmla="*/ 328 w 329"/>
                  <a:gd name="T13" fmla="*/ 304 h 406"/>
                  <a:gd name="T14" fmla="*/ 177 w 329"/>
                  <a:gd name="T15" fmla="*/ 227 h 406"/>
                  <a:gd name="T16" fmla="*/ 165 w 329"/>
                  <a:gd name="T17" fmla="*/ 405 h 406"/>
                  <a:gd name="T18" fmla="*/ 152 w 329"/>
                  <a:gd name="T19" fmla="*/ 227 h 406"/>
                  <a:gd name="T20" fmla="*/ 0 w 329"/>
                  <a:gd name="T21" fmla="*/ 304 h 406"/>
                  <a:gd name="T22" fmla="*/ 140 w 329"/>
                  <a:gd name="T23" fmla="*/ 203 h 406"/>
                  <a:gd name="T24" fmla="*/ 0 w 329"/>
                  <a:gd name="T25" fmla="*/ 103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406">
                    <a:moveTo>
                      <a:pt x="0" y="103"/>
                    </a:moveTo>
                    <a:lnTo>
                      <a:pt x="152" y="179"/>
                    </a:lnTo>
                    <a:lnTo>
                      <a:pt x="165" y="0"/>
                    </a:lnTo>
                    <a:lnTo>
                      <a:pt x="177" y="179"/>
                    </a:lnTo>
                    <a:lnTo>
                      <a:pt x="328" y="101"/>
                    </a:lnTo>
                    <a:lnTo>
                      <a:pt x="189" y="203"/>
                    </a:lnTo>
                    <a:lnTo>
                      <a:pt x="328" y="304"/>
                    </a:lnTo>
                    <a:lnTo>
                      <a:pt x="177" y="227"/>
                    </a:lnTo>
                    <a:lnTo>
                      <a:pt x="165" y="405"/>
                    </a:lnTo>
                    <a:lnTo>
                      <a:pt x="152" y="227"/>
                    </a:lnTo>
                    <a:lnTo>
                      <a:pt x="0" y="304"/>
                    </a:lnTo>
                    <a:lnTo>
                      <a:pt x="140" y="203"/>
                    </a:lnTo>
                    <a:lnTo>
                      <a:pt x="0" y="10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0" name="Freeform 27"/>
              <p:cNvSpPr>
                <a:spLocks/>
              </p:cNvSpPr>
              <p:nvPr/>
            </p:nvSpPr>
            <p:spPr bwMode="auto">
              <a:xfrm>
                <a:off x="334" y="156"/>
                <a:ext cx="668" cy="612"/>
              </a:xfrm>
              <a:custGeom>
                <a:avLst/>
                <a:gdLst>
                  <a:gd name="T0" fmla="*/ 295 w 668"/>
                  <a:gd name="T1" fmla="*/ 283 h 612"/>
                  <a:gd name="T2" fmla="*/ 168 w 668"/>
                  <a:gd name="T3" fmla="*/ 0 h 612"/>
                  <a:gd name="T4" fmla="*/ 334 w 668"/>
                  <a:gd name="T5" fmla="*/ 259 h 612"/>
                  <a:gd name="T6" fmla="*/ 499 w 668"/>
                  <a:gd name="T7" fmla="*/ 0 h 612"/>
                  <a:gd name="T8" fmla="*/ 371 w 668"/>
                  <a:gd name="T9" fmla="*/ 283 h 612"/>
                  <a:gd name="T10" fmla="*/ 667 w 668"/>
                  <a:gd name="T11" fmla="*/ 306 h 612"/>
                  <a:gd name="T12" fmla="*/ 370 w 668"/>
                  <a:gd name="T13" fmla="*/ 328 h 612"/>
                  <a:gd name="T14" fmla="*/ 499 w 668"/>
                  <a:gd name="T15" fmla="*/ 611 h 612"/>
                  <a:gd name="T16" fmla="*/ 334 w 668"/>
                  <a:gd name="T17" fmla="*/ 352 h 612"/>
                  <a:gd name="T18" fmla="*/ 168 w 668"/>
                  <a:gd name="T19" fmla="*/ 611 h 612"/>
                  <a:gd name="T20" fmla="*/ 294 w 668"/>
                  <a:gd name="T21" fmla="*/ 330 h 612"/>
                  <a:gd name="T22" fmla="*/ 0 w 668"/>
                  <a:gd name="T23" fmla="*/ 306 h 612"/>
                  <a:gd name="T24" fmla="*/ 295 w 668"/>
                  <a:gd name="T25" fmla="*/ 283 h 6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8" h="612">
                    <a:moveTo>
                      <a:pt x="295" y="283"/>
                    </a:moveTo>
                    <a:lnTo>
                      <a:pt x="168" y="0"/>
                    </a:lnTo>
                    <a:lnTo>
                      <a:pt x="334" y="259"/>
                    </a:lnTo>
                    <a:lnTo>
                      <a:pt x="499" y="0"/>
                    </a:lnTo>
                    <a:lnTo>
                      <a:pt x="371" y="283"/>
                    </a:lnTo>
                    <a:lnTo>
                      <a:pt x="667" y="306"/>
                    </a:lnTo>
                    <a:lnTo>
                      <a:pt x="370" y="328"/>
                    </a:lnTo>
                    <a:lnTo>
                      <a:pt x="499" y="611"/>
                    </a:lnTo>
                    <a:lnTo>
                      <a:pt x="334" y="352"/>
                    </a:lnTo>
                    <a:lnTo>
                      <a:pt x="168" y="611"/>
                    </a:lnTo>
                    <a:lnTo>
                      <a:pt x="294" y="330"/>
                    </a:lnTo>
                    <a:lnTo>
                      <a:pt x="0" y="306"/>
                    </a:lnTo>
                    <a:lnTo>
                      <a:pt x="295" y="28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1" name="Freeform 28"/>
              <p:cNvSpPr>
                <a:spLocks/>
              </p:cNvSpPr>
              <p:nvPr/>
            </p:nvSpPr>
            <p:spPr bwMode="auto">
              <a:xfrm>
                <a:off x="509" y="266"/>
                <a:ext cx="318" cy="392"/>
              </a:xfrm>
              <a:custGeom>
                <a:avLst/>
                <a:gdLst>
                  <a:gd name="T0" fmla="*/ 0 w 318"/>
                  <a:gd name="T1" fmla="*/ 99 h 392"/>
                  <a:gd name="T2" fmla="*/ 146 w 318"/>
                  <a:gd name="T3" fmla="*/ 172 h 392"/>
                  <a:gd name="T4" fmla="*/ 159 w 318"/>
                  <a:gd name="T5" fmla="*/ 0 h 392"/>
                  <a:gd name="T6" fmla="*/ 171 w 318"/>
                  <a:gd name="T7" fmla="*/ 172 h 392"/>
                  <a:gd name="T8" fmla="*/ 317 w 318"/>
                  <a:gd name="T9" fmla="*/ 99 h 392"/>
                  <a:gd name="T10" fmla="*/ 183 w 318"/>
                  <a:gd name="T11" fmla="*/ 196 h 392"/>
                  <a:gd name="T12" fmla="*/ 317 w 318"/>
                  <a:gd name="T13" fmla="*/ 292 h 392"/>
                  <a:gd name="T14" fmla="*/ 171 w 318"/>
                  <a:gd name="T15" fmla="*/ 220 h 392"/>
                  <a:gd name="T16" fmla="*/ 159 w 318"/>
                  <a:gd name="T17" fmla="*/ 391 h 392"/>
                  <a:gd name="T18" fmla="*/ 146 w 318"/>
                  <a:gd name="T19" fmla="*/ 220 h 392"/>
                  <a:gd name="T20" fmla="*/ 0 w 318"/>
                  <a:gd name="T21" fmla="*/ 292 h 392"/>
                  <a:gd name="T22" fmla="*/ 134 w 318"/>
                  <a:gd name="T23" fmla="*/ 196 h 392"/>
                  <a:gd name="T24" fmla="*/ 0 w 318"/>
                  <a:gd name="T25" fmla="*/ 9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8" h="392">
                    <a:moveTo>
                      <a:pt x="0" y="99"/>
                    </a:moveTo>
                    <a:lnTo>
                      <a:pt x="146" y="172"/>
                    </a:lnTo>
                    <a:lnTo>
                      <a:pt x="159" y="0"/>
                    </a:lnTo>
                    <a:lnTo>
                      <a:pt x="171" y="172"/>
                    </a:lnTo>
                    <a:lnTo>
                      <a:pt x="317" y="99"/>
                    </a:lnTo>
                    <a:lnTo>
                      <a:pt x="183" y="196"/>
                    </a:lnTo>
                    <a:lnTo>
                      <a:pt x="317" y="292"/>
                    </a:lnTo>
                    <a:lnTo>
                      <a:pt x="171" y="220"/>
                    </a:lnTo>
                    <a:lnTo>
                      <a:pt x="159" y="391"/>
                    </a:lnTo>
                    <a:lnTo>
                      <a:pt x="146" y="220"/>
                    </a:lnTo>
                    <a:lnTo>
                      <a:pt x="0" y="292"/>
                    </a:lnTo>
                    <a:lnTo>
                      <a:pt x="134" y="196"/>
                    </a:lnTo>
                    <a:lnTo>
                      <a:pt x="0" y="99"/>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2" name="Freeform 29"/>
              <p:cNvSpPr>
                <a:spLocks/>
              </p:cNvSpPr>
              <p:nvPr/>
            </p:nvSpPr>
            <p:spPr bwMode="auto">
              <a:xfrm>
                <a:off x="348" y="169"/>
                <a:ext cx="639" cy="586"/>
              </a:xfrm>
              <a:custGeom>
                <a:avLst/>
                <a:gdLst>
                  <a:gd name="T0" fmla="*/ 281 w 639"/>
                  <a:gd name="T1" fmla="*/ 270 h 586"/>
                  <a:gd name="T2" fmla="*/ 161 w 639"/>
                  <a:gd name="T3" fmla="*/ 0 h 586"/>
                  <a:gd name="T4" fmla="*/ 320 w 639"/>
                  <a:gd name="T5" fmla="*/ 246 h 586"/>
                  <a:gd name="T6" fmla="*/ 479 w 639"/>
                  <a:gd name="T7" fmla="*/ 0 h 586"/>
                  <a:gd name="T8" fmla="*/ 357 w 639"/>
                  <a:gd name="T9" fmla="*/ 270 h 586"/>
                  <a:gd name="T10" fmla="*/ 638 w 639"/>
                  <a:gd name="T11" fmla="*/ 293 h 586"/>
                  <a:gd name="T12" fmla="*/ 356 w 639"/>
                  <a:gd name="T13" fmla="*/ 315 h 586"/>
                  <a:gd name="T14" fmla="*/ 479 w 639"/>
                  <a:gd name="T15" fmla="*/ 585 h 586"/>
                  <a:gd name="T16" fmla="*/ 320 w 639"/>
                  <a:gd name="T17" fmla="*/ 339 h 586"/>
                  <a:gd name="T18" fmla="*/ 161 w 639"/>
                  <a:gd name="T19" fmla="*/ 585 h 586"/>
                  <a:gd name="T20" fmla="*/ 281 w 639"/>
                  <a:gd name="T21" fmla="*/ 316 h 586"/>
                  <a:gd name="T22" fmla="*/ 0 w 639"/>
                  <a:gd name="T23" fmla="*/ 293 h 586"/>
                  <a:gd name="T24" fmla="*/ 281 w 639"/>
                  <a:gd name="T25" fmla="*/ 270 h 5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9" h="586">
                    <a:moveTo>
                      <a:pt x="281" y="270"/>
                    </a:moveTo>
                    <a:lnTo>
                      <a:pt x="161" y="0"/>
                    </a:lnTo>
                    <a:lnTo>
                      <a:pt x="320" y="246"/>
                    </a:lnTo>
                    <a:lnTo>
                      <a:pt x="479" y="0"/>
                    </a:lnTo>
                    <a:lnTo>
                      <a:pt x="357" y="270"/>
                    </a:lnTo>
                    <a:lnTo>
                      <a:pt x="638" y="293"/>
                    </a:lnTo>
                    <a:lnTo>
                      <a:pt x="356" y="315"/>
                    </a:lnTo>
                    <a:lnTo>
                      <a:pt x="479" y="585"/>
                    </a:lnTo>
                    <a:lnTo>
                      <a:pt x="320" y="339"/>
                    </a:lnTo>
                    <a:lnTo>
                      <a:pt x="161" y="585"/>
                    </a:lnTo>
                    <a:lnTo>
                      <a:pt x="281" y="316"/>
                    </a:lnTo>
                    <a:lnTo>
                      <a:pt x="0" y="293"/>
                    </a:lnTo>
                    <a:lnTo>
                      <a:pt x="281" y="270"/>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3" name="Freeform 30"/>
              <p:cNvSpPr>
                <a:spLocks/>
              </p:cNvSpPr>
              <p:nvPr/>
            </p:nvSpPr>
            <p:spPr bwMode="auto">
              <a:xfrm>
                <a:off x="515" y="273"/>
                <a:ext cx="306" cy="378"/>
              </a:xfrm>
              <a:custGeom>
                <a:avLst/>
                <a:gdLst>
                  <a:gd name="T0" fmla="*/ 0 w 306"/>
                  <a:gd name="T1" fmla="*/ 96 h 378"/>
                  <a:gd name="T2" fmla="*/ 140 w 306"/>
                  <a:gd name="T3" fmla="*/ 165 h 378"/>
                  <a:gd name="T4" fmla="*/ 153 w 306"/>
                  <a:gd name="T5" fmla="*/ 0 h 378"/>
                  <a:gd name="T6" fmla="*/ 165 w 306"/>
                  <a:gd name="T7" fmla="*/ 165 h 378"/>
                  <a:gd name="T8" fmla="*/ 305 w 306"/>
                  <a:gd name="T9" fmla="*/ 96 h 378"/>
                  <a:gd name="T10" fmla="*/ 177 w 306"/>
                  <a:gd name="T11" fmla="*/ 189 h 378"/>
                  <a:gd name="T12" fmla="*/ 305 w 306"/>
                  <a:gd name="T13" fmla="*/ 283 h 378"/>
                  <a:gd name="T14" fmla="*/ 165 w 306"/>
                  <a:gd name="T15" fmla="*/ 212 h 378"/>
                  <a:gd name="T16" fmla="*/ 153 w 306"/>
                  <a:gd name="T17" fmla="*/ 377 h 378"/>
                  <a:gd name="T18" fmla="*/ 140 w 306"/>
                  <a:gd name="T19" fmla="*/ 212 h 378"/>
                  <a:gd name="T20" fmla="*/ 0 w 306"/>
                  <a:gd name="T21" fmla="*/ 283 h 378"/>
                  <a:gd name="T22" fmla="*/ 128 w 306"/>
                  <a:gd name="T23" fmla="*/ 189 h 378"/>
                  <a:gd name="T24" fmla="*/ 0 w 306"/>
                  <a:gd name="T25" fmla="*/ 96 h 3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4" name="Freeform 31"/>
              <p:cNvSpPr>
                <a:spLocks/>
              </p:cNvSpPr>
              <p:nvPr/>
            </p:nvSpPr>
            <p:spPr bwMode="auto">
              <a:xfrm>
                <a:off x="363" y="182"/>
                <a:ext cx="610" cy="560"/>
              </a:xfrm>
              <a:custGeom>
                <a:avLst/>
                <a:gdLst>
                  <a:gd name="T0" fmla="*/ 266 w 610"/>
                  <a:gd name="T1" fmla="*/ 257 h 560"/>
                  <a:gd name="T2" fmla="*/ 152 w 610"/>
                  <a:gd name="T3" fmla="*/ 0 h 560"/>
                  <a:gd name="T4" fmla="*/ 305 w 610"/>
                  <a:gd name="T5" fmla="*/ 233 h 560"/>
                  <a:gd name="T6" fmla="*/ 455 w 610"/>
                  <a:gd name="T7" fmla="*/ 0 h 560"/>
                  <a:gd name="T8" fmla="*/ 342 w 610"/>
                  <a:gd name="T9" fmla="*/ 257 h 560"/>
                  <a:gd name="T10" fmla="*/ 609 w 610"/>
                  <a:gd name="T11" fmla="*/ 280 h 560"/>
                  <a:gd name="T12" fmla="*/ 341 w 610"/>
                  <a:gd name="T13" fmla="*/ 302 h 560"/>
                  <a:gd name="T14" fmla="*/ 455 w 610"/>
                  <a:gd name="T15" fmla="*/ 559 h 560"/>
                  <a:gd name="T16" fmla="*/ 305 w 610"/>
                  <a:gd name="T17" fmla="*/ 326 h 560"/>
                  <a:gd name="T18" fmla="*/ 152 w 610"/>
                  <a:gd name="T19" fmla="*/ 559 h 560"/>
                  <a:gd name="T20" fmla="*/ 266 w 610"/>
                  <a:gd name="T21" fmla="*/ 304 h 560"/>
                  <a:gd name="T22" fmla="*/ 0 w 610"/>
                  <a:gd name="T23" fmla="*/ 280 h 560"/>
                  <a:gd name="T24" fmla="*/ 266 w 610"/>
                  <a:gd name="T25" fmla="*/ 257 h 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0" h="560">
                    <a:moveTo>
                      <a:pt x="266" y="257"/>
                    </a:moveTo>
                    <a:lnTo>
                      <a:pt x="152" y="0"/>
                    </a:lnTo>
                    <a:lnTo>
                      <a:pt x="305" y="233"/>
                    </a:lnTo>
                    <a:lnTo>
                      <a:pt x="455" y="0"/>
                    </a:lnTo>
                    <a:lnTo>
                      <a:pt x="342" y="257"/>
                    </a:lnTo>
                    <a:lnTo>
                      <a:pt x="609" y="280"/>
                    </a:lnTo>
                    <a:lnTo>
                      <a:pt x="341" y="302"/>
                    </a:lnTo>
                    <a:lnTo>
                      <a:pt x="455" y="559"/>
                    </a:lnTo>
                    <a:lnTo>
                      <a:pt x="305" y="326"/>
                    </a:lnTo>
                    <a:lnTo>
                      <a:pt x="152" y="559"/>
                    </a:lnTo>
                    <a:lnTo>
                      <a:pt x="266" y="304"/>
                    </a:lnTo>
                    <a:lnTo>
                      <a:pt x="0" y="280"/>
                    </a:lnTo>
                    <a:lnTo>
                      <a:pt x="266" y="257"/>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5" name="Freeform 32"/>
              <p:cNvSpPr>
                <a:spLocks/>
              </p:cNvSpPr>
              <p:nvPr/>
            </p:nvSpPr>
            <p:spPr bwMode="auto">
              <a:xfrm>
                <a:off x="521" y="281"/>
                <a:ext cx="294" cy="363"/>
              </a:xfrm>
              <a:custGeom>
                <a:avLst/>
                <a:gdLst>
                  <a:gd name="T0" fmla="*/ 0 w 294"/>
                  <a:gd name="T1" fmla="*/ 90 h 363"/>
                  <a:gd name="T2" fmla="*/ 134 w 294"/>
                  <a:gd name="T3" fmla="*/ 158 h 363"/>
                  <a:gd name="T4" fmla="*/ 147 w 294"/>
                  <a:gd name="T5" fmla="*/ 0 h 363"/>
                  <a:gd name="T6" fmla="*/ 159 w 294"/>
                  <a:gd name="T7" fmla="*/ 158 h 363"/>
                  <a:gd name="T8" fmla="*/ 293 w 294"/>
                  <a:gd name="T9" fmla="*/ 90 h 363"/>
                  <a:gd name="T10" fmla="*/ 171 w 294"/>
                  <a:gd name="T11" fmla="*/ 181 h 363"/>
                  <a:gd name="T12" fmla="*/ 293 w 294"/>
                  <a:gd name="T13" fmla="*/ 270 h 363"/>
                  <a:gd name="T14" fmla="*/ 159 w 294"/>
                  <a:gd name="T15" fmla="*/ 204 h 363"/>
                  <a:gd name="T16" fmla="*/ 147 w 294"/>
                  <a:gd name="T17" fmla="*/ 362 h 363"/>
                  <a:gd name="T18" fmla="*/ 134 w 294"/>
                  <a:gd name="T19" fmla="*/ 204 h 363"/>
                  <a:gd name="T20" fmla="*/ 0 w 294"/>
                  <a:gd name="T21" fmla="*/ 270 h 363"/>
                  <a:gd name="T22" fmla="*/ 122 w 294"/>
                  <a:gd name="T23" fmla="*/ 181 h 363"/>
                  <a:gd name="T24" fmla="*/ 0 w 294"/>
                  <a:gd name="T25" fmla="*/ 90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363">
                    <a:moveTo>
                      <a:pt x="0" y="90"/>
                    </a:moveTo>
                    <a:lnTo>
                      <a:pt x="134" y="158"/>
                    </a:lnTo>
                    <a:lnTo>
                      <a:pt x="147" y="0"/>
                    </a:lnTo>
                    <a:lnTo>
                      <a:pt x="159" y="158"/>
                    </a:lnTo>
                    <a:lnTo>
                      <a:pt x="293" y="90"/>
                    </a:lnTo>
                    <a:lnTo>
                      <a:pt x="171" y="181"/>
                    </a:lnTo>
                    <a:lnTo>
                      <a:pt x="293" y="270"/>
                    </a:lnTo>
                    <a:lnTo>
                      <a:pt x="159" y="204"/>
                    </a:lnTo>
                    <a:lnTo>
                      <a:pt x="147" y="362"/>
                    </a:lnTo>
                    <a:lnTo>
                      <a:pt x="134" y="204"/>
                    </a:lnTo>
                    <a:lnTo>
                      <a:pt x="0" y="270"/>
                    </a:lnTo>
                    <a:lnTo>
                      <a:pt x="122" y="181"/>
                    </a:lnTo>
                    <a:lnTo>
                      <a:pt x="0" y="90"/>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6" name="Freeform 33"/>
              <p:cNvSpPr>
                <a:spLocks/>
              </p:cNvSpPr>
              <p:nvPr/>
            </p:nvSpPr>
            <p:spPr bwMode="auto">
              <a:xfrm>
                <a:off x="377" y="195"/>
                <a:ext cx="582" cy="534"/>
              </a:xfrm>
              <a:custGeom>
                <a:avLst/>
                <a:gdLst>
                  <a:gd name="T0" fmla="*/ 253 w 582"/>
                  <a:gd name="T1" fmla="*/ 244 h 534"/>
                  <a:gd name="T2" fmla="*/ 145 w 582"/>
                  <a:gd name="T3" fmla="*/ 0 h 534"/>
                  <a:gd name="T4" fmla="*/ 291 w 582"/>
                  <a:gd name="T5" fmla="*/ 220 h 534"/>
                  <a:gd name="T6" fmla="*/ 436 w 582"/>
                  <a:gd name="T7" fmla="*/ 0 h 534"/>
                  <a:gd name="T8" fmla="*/ 327 w 582"/>
                  <a:gd name="T9" fmla="*/ 244 h 534"/>
                  <a:gd name="T10" fmla="*/ 581 w 582"/>
                  <a:gd name="T11" fmla="*/ 267 h 534"/>
                  <a:gd name="T12" fmla="*/ 327 w 582"/>
                  <a:gd name="T13" fmla="*/ 289 h 534"/>
                  <a:gd name="T14" fmla="*/ 436 w 582"/>
                  <a:gd name="T15" fmla="*/ 533 h 534"/>
                  <a:gd name="T16" fmla="*/ 291 w 582"/>
                  <a:gd name="T17" fmla="*/ 313 h 534"/>
                  <a:gd name="T18" fmla="*/ 145 w 582"/>
                  <a:gd name="T19" fmla="*/ 533 h 534"/>
                  <a:gd name="T20" fmla="*/ 252 w 582"/>
                  <a:gd name="T21" fmla="*/ 290 h 534"/>
                  <a:gd name="T22" fmla="*/ 0 w 582"/>
                  <a:gd name="T23" fmla="*/ 267 h 534"/>
                  <a:gd name="T24" fmla="*/ 253 w 582"/>
                  <a:gd name="T25" fmla="*/ 244 h 5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2" h="534">
                    <a:moveTo>
                      <a:pt x="253" y="244"/>
                    </a:moveTo>
                    <a:lnTo>
                      <a:pt x="145" y="0"/>
                    </a:lnTo>
                    <a:lnTo>
                      <a:pt x="291" y="220"/>
                    </a:lnTo>
                    <a:lnTo>
                      <a:pt x="436" y="0"/>
                    </a:lnTo>
                    <a:lnTo>
                      <a:pt x="327" y="244"/>
                    </a:lnTo>
                    <a:lnTo>
                      <a:pt x="581" y="267"/>
                    </a:lnTo>
                    <a:lnTo>
                      <a:pt x="327" y="289"/>
                    </a:lnTo>
                    <a:lnTo>
                      <a:pt x="436" y="533"/>
                    </a:lnTo>
                    <a:lnTo>
                      <a:pt x="291" y="313"/>
                    </a:lnTo>
                    <a:lnTo>
                      <a:pt x="145" y="533"/>
                    </a:lnTo>
                    <a:lnTo>
                      <a:pt x="252" y="290"/>
                    </a:lnTo>
                    <a:lnTo>
                      <a:pt x="0" y="267"/>
                    </a:lnTo>
                    <a:lnTo>
                      <a:pt x="253" y="244"/>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7" name="Freeform 34"/>
              <p:cNvSpPr>
                <a:spLocks/>
              </p:cNvSpPr>
              <p:nvPr/>
            </p:nvSpPr>
            <p:spPr bwMode="auto">
              <a:xfrm>
                <a:off x="527" y="288"/>
                <a:ext cx="282" cy="348"/>
              </a:xfrm>
              <a:custGeom>
                <a:avLst/>
                <a:gdLst>
                  <a:gd name="T0" fmla="*/ 0 w 282"/>
                  <a:gd name="T1" fmla="*/ 88 h 348"/>
                  <a:gd name="T2" fmla="*/ 128 w 282"/>
                  <a:gd name="T3" fmla="*/ 151 h 348"/>
                  <a:gd name="T4" fmla="*/ 141 w 282"/>
                  <a:gd name="T5" fmla="*/ 0 h 348"/>
                  <a:gd name="T6" fmla="*/ 153 w 282"/>
                  <a:gd name="T7" fmla="*/ 151 h 348"/>
                  <a:gd name="T8" fmla="*/ 280 w 282"/>
                  <a:gd name="T9" fmla="*/ 88 h 348"/>
                  <a:gd name="T10" fmla="*/ 165 w 282"/>
                  <a:gd name="T11" fmla="*/ 174 h 348"/>
                  <a:gd name="T12" fmla="*/ 281 w 282"/>
                  <a:gd name="T13" fmla="*/ 259 h 348"/>
                  <a:gd name="T14" fmla="*/ 153 w 282"/>
                  <a:gd name="T15" fmla="*/ 197 h 348"/>
                  <a:gd name="T16" fmla="*/ 141 w 282"/>
                  <a:gd name="T17" fmla="*/ 347 h 348"/>
                  <a:gd name="T18" fmla="*/ 128 w 282"/>
                  <a:gd name="T19" fmla="*/ 197 h 348"/>
                  <a:gd name="T20" fmla="*/ 0 w 282"/>
                  <a:gd name="T21" fmla="*/ 261 h 348"/>
                  <a:gd name="T22" fmla="*/ 116 w 282"/>
                  <a:gd name="T23" fmla="*/ 174 h 348"/>
                  <a:gd name="T24" fmla="*/ 0 w 282"/>
                  <a:gd name="T25" fmla="*/ 88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8" name="Freeform 35"/>
              <p:cNvSpPr>
                <a:spLocks/>
              </p:cNvSpPr>
              <p:nvPr/>
            </p:nvSpPr>
            <p:spPr bwMode="auto">
              <a:xfrm>
                <a:off x="391" y="209"/>
                <a:ext cx="553" cy="507"/>
              </a:xfrm>
              <a:custGeom>
                <a:avLst/>
                <a:gdLst>
                  <a:gd name="T0" fmla="*/ 239 w 553"/>
                  <a:gd name="T1" fmla="*/ 230 h 507"/>
                  <a:gd name="T2" fmla="*/ 139 w 553"/>
                  <a:gd name="T3" fmla="*/ 0 h 507"/>
                  <a:gd name="T4" fmla="*/ 277 w 553"/>
                  <a:gd name="T5" fmla="*/ 206 h 507"/>
                  <a:gd name="T6" fmla="*/ 414 w 553"/>
                  <a:gd name="T7" fmla="*/ 0 h 507"/>
                  <a:gd name="T8" fmla="*/ 313 w 553"/>
                  <a:gd name="T9" fmla="*/ 230 h 507"/>
                  <a:gd name="T10" fmla="*/ 552 w 553"/>
                  <a:gd name="T11" fmla="*/ 253 h 507"/>
                  <a:gd name="T12" fmla="*/ 312 w 553"/>
                  <a:gd name="T13" fmla="*/ 275 h 507"/>
                  <a:gd name="T14" fmla="*/ 414 w 553"/>
                  <a:gd name="T15" fmla="*/ 506 h 507"/>
                  <a:gd name="T16" fmla="*/ 277 w 553"/>
                  <a:gd name="T17" fmla="*/ 299 h 507"/>
                  <a:gd name="T18" fmla="*/ 139 w 553"/>
                  <a:gd name="T19" fmla="*/ 506 h 507"/>
                  <a:gd name="T20" fmla="*/ 238 w 553"/>
                  <a:gd name="T21" fmla="*/ 277 h 507"/>
                  <a:gd name="T22" fmla="*/ 0 w 553"/>
                  <a:gd name="T23" fmla="*/ 253 h 507"/>
                  <a:gd name="T24" fmla="*/ 239 w 553"/>
                  <a:gd name="T25" fmla="*/ 230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3" h="507">
                    <a:moveTo>
                      <a:pt x="239" y="230"/>
                    </a:moveTo>
                    <a:lnTo>
                      <a:pt x="139" y="0"/>
                    </a:lnTo>
                    <a:lnTo>
                      <a:pt x="277" y="206"/>
                    </a:lnTo>
                    <a:lnTo>
                      <a:pt x="414" y="0"/>
                    </a:lnTo>
                    <a:lnTo>
                      <a:pt x="313" y="230"/>
                    </a:lnTo>
                    <a:lnTo>
                      <a:pt x="552" y="253"/>
                    </a:lnTo>
                    <a:lnTo>
                      <a:pt x="312" y="275"/>
                    </a:lnTo>
                    <a:lnTo>
                      <a:pt x="414" y="506"/>
                    </a:lnTo>
                    <a:lnTo>
                      <a:pt x="277" y="299"/>
                    </a:lnTo>
                    <a:lnTo>
                      <a:pt x="139" y="506"/>
                    </a:lnTo>
                    <a:lnTo>
                      <a:pt x="238" y="277"/>
                    </a:lnTo>
                    <a:lnTo>
                      <a:pt x="0" y="253"/>
                    </a:lnTo>
                    <a:lnTo>
                      <a:pt x="239" y="230"/>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9" name="Freeform 36"/>
              <p:cNvSpPr>
                <a:spLocks/>
              </p:cNvSpPr>
              <p:nvPr/>
            </p:nvSpPr>
            <p:spPr bwMode="auto">
              <a:xfrm>
                <a:off x="533" y="29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0" name="Freeform 37"/>
              <p:cNvSpPr>
                <a:spLocks/>
              </p:cNvSpPr>
              <p:nvPr/>
            </p:nvSpPr>
            <p:spPr bwMode="auto">
              <a:xfrm>
                <a:off x="405" y="22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1" name="Freeform 38"/>
              <p:cNvSpPr>
                <a:spLocks/>
              </p:cNvSpPr>
              <p:nvPr/>
            </p:nvSpPr>
            <p:spPr bwMode="auto">
              <a:xfrm>
                <a:off x="538" y="303"/>
                <a:ext cx="259" cy="318"/>
              </a:xfrm>
              <a:custGeom>
                <a:avLst/>
                <a:gdLst>
                  <a:gd name="T0" fmla="*/ 0 w 259"/>
                  <a:gd name="T1" fmla="*/ 80 h 318"/>
                  <a:gd name="T2" fmla="*/ 117 w 259"/>
                  <a:gd name="T3" fmla="*/ 136 h 318"/>
                  <a:gd name="T4" fmla="*/ 129 w 259"/>
                  <a:gd name="T5" fmla="*/ 0 h 318"/>
                  <a:gd name="T6" fmla="*/ 142 w 259"/>
                  <a:gd name="T7" fmla="*/ 136 h 318"/>
                  <a:gd name="T8" fmla="*/ 258 w 259"/>
                  <a:gd name="T9" fmla="*/ 80 h 318"/>
                  <a:gd name="T10" fmla="*/ 154 w 259"/>
                  <a:gd name="T11" fmla="*/ 159 h 318"/>
                  <a:gd name="T12" fmla="*/ 258 w 259"/>
                  <a:gd name="T13" fmla="*/ 239 h 318"/>
                  <a:gd name="T14" fmla="*/ 142 w 259"/>
                  <a:gd name="T15" fmla="*/ 182 h 318"/>
                  <a:gd name="T16" fmla="*/ 130 w 259"/>
                  <a:gd name="T17" fmla="*/ 317 h 318"/>
                  <a:gd name="T18" fmla="*/ 117 w 259"/>
                  <a:gd name="T19" fmla="*/ 182 h 318"/>
                  <a:gd name="T20" fmla="*/ 0 w 259"/>
                  <a:gd name="T21" fmla="*/ 239 h 318"/>
                  <a:gd name="T22" fmla="*/ 105 w 259"/>
                  <a:gd name="T23" fmla="*/ 159 h 318"/>
                  <a:gd name="T24" fmla="*/ 0 w 259"/>
                  <a:gd name="T25" fmla="*/ 80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9" h="318">
                    <a:moveTo>
                      <a:pt x="0" y="80"/>
                    </a:moveTo>
                    <a:lnTo>
                      <a:pt x="117" y="136"/>
                    </a:lnTo>
                    <a:lnTo>
                      <a:pt x="129" y="0"/>
                    </a:lnTo>
                    <a:lnTo>
                      <a:pt x="142" y="136"/>
                    </a:lnTo>
                    <a:lnTo>
                      <a:pt x="258" y="80"/>
                    </a:lnTo>
                    <a:lnTo>
                      <a:pt x="154" y="159"/>
                    </a:lnTo>
                    <a:lnTo>
                      <a:pt x="258" y="239"/>
                    </a:lnTo>
                    <a:lnTo>
                      <a:pt x="142" y="182"/>
                    </a:lnTo>
                    <a:lnTo>
                      <a:pt x="130" y="317"/>
                    </a:lnTo>
                    <a:lnTo>
                      <a:pt x="117" y="182"/>
                    </a:lnTo>
                    <a:lnTo>
                      <a:pt x="0" y="239"/>
                    </a:lnTo>
                    <a:lnTo>
                      <a:pt x="105" y="159"/>
                    </a:lnTo>
                    <a:lnTo>
                      <a:pt x="0" y="80"/>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2" name="Freeform 39"/>
              <p:cNvSpPr>
                <a:spLocks/>
              </p:cNvSpPr>
              <p:nvPr/>
            </p:nvSpPr>
            <p:spPr bwMode="auto">
              <a:xfrm>
                <a:off x="420" y="235"/>
                <a:ext cx="496" cy="454"/>
              </a:xfrm>
              <a:custGeom>
                <a:avLst/>
                <a:gdLst>
                  <a:gd name="T0" fmla="*/ 210 w 496"/>
                  <a:gd name="T1" fmla="*/ 204 h 454"/>
                  <a:gd name="T2" fmla="*/ 125 w 496"/>
                  <a:gd name="T3" fmla="*/ 1 h 454"/>
                  <a:gd name="T4" fmla="*/ 248 w 496"/>
                  <a:gd name="T5" fmla="*/ 180 h 454"/>
                  <a:gd name="T6" fmla="*/ 369 w 496"/>
                  <a:gd name="T7" fmla="*/ 0 h 454"/>
                  <a:gd name="T8" fmla="*/ 284 w 496"/>
                  <a:gd name="T9" fmla="*/ 204 h 454"/>
                  <a:gd name="T10" fmla="*/ 495 w 496"/>
                  <a:gd name="T11" fmla="*/ 227 h 454"/>
                  <a:gd name="T12" fmla="*/ 283 w 496"/>
                  <a:gd name="T13" fmla="*/ 249 h 454"/>
                  <a:gd name="T14" fmla="*/ 370 w 496"/>
                  <a:gd name="T15" fmla="*/ 453 h 454"/>
                  <a:gd name="T16" fmla="*/ 248 w 496"/>
                  <a:gd name="T17" fmla="*/ 273 h 454"/>
                  <a:gd name="T18" fmla="*/ 125 w 496"/>
                  <a:gd name="T19" fmla="*/ 453 h 454"/>
                  <a:gd name="T20" fmla="*/ 209 w 496"/>
                  <a:gd name="T21" fmla="*/ 251 h 454"/>
                  <a:gd name="T22" fmla="*/ 0 w 496"/>
                  <a:gd name="T23" fmla="*/ 227 h 454"/>
                  <a:gd name="T24" fmla="*/ 210 w 496"/>
                  <a:gd name="T25" fmla="*/ 204 h 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6" h="454">
                    <a:moveTo>
                      <a:pt x="210" y="204"/>
                    </a:moveTo>
                    <a:lnTo>
                      <a:pt x="125" y="1"/>
                    </a:lnTo>
                    <a:lnTo>
                      <a:pt x="248" y="180"/>
                    </a:lnTo>
                    <a:lnTo>
                      <a:pt x="369" y="0"/>
                    </a:lnTo>
                    <a:lnTo>
                      <a:pt x="284" y="204"/>
                    </a:lnTo>
                    <a:lnTo>
                      <a:pt x="495" y="227"/>
                    </a:lnTo>
                    <a:lnTo>
                      <a:pt x="283" y="249"/>
                    </a:lnTo>
                    <a:lnTo>
                      <a:pt x="370" y="453"/>
                    </a:lnTo>
                    <a:lnTo>
                      <a:pt x="248" y="273"/>
                    </a:lnTo>
                    <a:lnTo>
                      <a:pt x="125" y="453"/>
                    </a:lnTo>
                    <a:lnTo>
                      <a:pt x="209" y="251"/>
                    </a:lnTo>
                    <a:lnTo>
                      <a:pt x="0" y="227"/>
                    </a:lnTo>
                    <a:lnTo>
                      <a:pt x="210" y="204"/>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3" name="Freeform 40"/>
              <p:cNvSpPr>
                <a:spLocks/>
              </p:cNvSpPr>
              <p:nvPr/>
            </p:nvSpPr>
            <p:spPr bwMode="auto">
              <a:xfrm>
                <a:off x="544" y="311"/>
                <a:ext cx="247" cy="303"/>
              </a:xfrm>
              <a:custGeom>
                <a:avLst/>
                <a:gdLst>
                  <a:gd name="T0" fmla="*/ 0 w 247"/>
                  <a:gd name="T1" fmla="*/ 76 h 303"/>
                  <a:gd name="T2" fmla="*/ 111 w 247"/>
                  <a:gd name="T3" fmla="*/ 128 h 303"/>
                  <a:gd name="T4" fmla="*/ 124 w 247"/>
                  <a:gd name="T5" fmla="*/ 0 h 303"/>
                  <a:gd name="T6" fmla="*/ 136 w 247"/>
                  <a:gd name="T7" fmla="*/ 128 h 303"/>
                  <a:gd name="T8" fmla="*/ 246 w 247"/>
                  <a:gd name="T9" fmla="*/ 76 h 303"/>
                  <a:gd name="T10" fmla="*/ 148 w 247"/>
                  <a:gd name="T11" fmla="*/ 151 h 303"/>
                  <a:gd name="T12" fmla="*/ 246 w 247"/>
                  <a:gd name="T13" fmla="*/ 227 h 303"/>
                  <a:gd name="T14" fmla="*/ 136 w 247"/>
                  <a:gd name="T15" fmla="*/ 173 h 303"/>
                  <a:gd name="T16" fmla="*/ 124 w 247"/>
                  <a:gd name="T17" fmla="*/ 302 h 303"/>
                  <a:gd name="T18" fmla="*/ 111 w 247"/>
                  <a:gd name="T19" fmla="*/ 173 h 303"/>
                  <a:gd name="T20" fmla="*/ 0 w 247"/>
                  <a:gd name="T21" fmla="*/ 227 h 303"/>
                  <a:gd name="T22" fmla="*/ 99 w 247"/>
                  <a:gd name="T23" fmla="*/ 151 h 303"/>
                  <a:gd name="T24" fmla="*/ 0 w 247"/>
                  <a:gd name="T25" fmla="*/ 76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7" h="303">
                    <a:moveTo>
                      <a:pt x="0" y="76"/>
                    </a:moveTo>
                    <a:lnTo>
                      <a:pt x="111" y="128"/>
                    </a:lnTo>
                    <a:lnTo>
                      <a:pt x="124" y="0"/>
                    </a:lnTo>
                    <a:lnTo>
                      <a:pt x="136" y="128"/>
                    </a:lnTo>
                    <a:lnTo>
                      <a:pt x="246" y="76"/>
                    </a:lnTo>
                    <a:lnTo>
                      <a:pt x="148" y="151"/>
                    </a:lnTo>
                    <a:lnTo>
                      <a:pt x="246" y="227"/>
                    </a:lnTo>
                    <a:lnTo>
                      <a:pt x="136" y="173"/>
                    </a:lnTo>
                    <a:lnTo>
                      <a:pt x="124" y="302"/>
                    </a:lnTo>
                    <a:lnTo>
                      <a:pt x="111" y="173"/>
                    </a:lnTo>
                    <a:lnTo>
                      <a:pt x="0" y="227"/>
                    </a:lnTo>
                    <a:lnTo>
                      <a:pt x="99" y="151"/>
                    </a:lnTo>
                    <a:lnTo>
                      <a:pt x="0" y="76"/>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4" name="Freeform 41"/>
              <p:cNvSpPr>
                <a:spLocks/>
              </p:cNvSpPr>
              <p:nvPr/>
            </p:nvSpPr>
            <p:spPr bwMode="auto">
              <a:xfrm>
                <a:off x="434" y="248"/>
                <a:ext cx="467" cy="428"/>
              </a:xfrm>
              <a:custGeom>
                <a:avLst/>
                <a:gdLst>
                  <a:gd name="T0" fmla="*/ 196 w 467"/>
                  <a:gd name="T1" fmla="*/ 191 h 428"/>
                  <a:gd name="T2" fmla="*/ 118 w 467"/>
                  <a:gd name="T3" fmla="*/ 0 h 428"/>
                  <a:gd name="T4" fmla="*/ 234 w 467"/>
                  <a:gd name="T5" fmla="*/ 167 h 428"/>
                  <a:gd name="T6" fmla="*/ 350 w 467"/>
                  <a:gd name="T7" fmla="*/ 0 h 428"/>
                  <a:gd name="T8" fmla="*/ 270 w 467"/>
                  <a:gd name="T9" fmla="*/ 191 h 428"/>
                  <a:gd name="T10" fmla="*/ 466 w 467"/>
                  <a:gd name="T11" fmla="*/ 214 h 428"/>
                  <a:gd name="T12" fmla="*/ 269 w 467"/>
                  <a:gd name="T13" fmla="*/ 236 h 428"/>
                  <a:gd name="T14" fmla="*/ 350 w 467"/>
                  <a:gd name="T15" fmla="*/ 427 h 428"/>
                  <a:gd name="T16" fmla="*/ 234 w 467"/>
                  <a:gd name="T17" fmla="*/ 260 h 428"/>
                  <a:gd name="T18" fmla="*/ 118 w 467"/>
                  <a:gd name="T19" fmla="*/ 427 h 428"/>
                  <a:gd name="T20" fmla="*/ 195 w 467"/>
                  <a:gd name="T21" fmla="*/ 237 h 428"/>
                  <a:gd name="T22" fmla="*/ 0 w 467"/>
                  <a:gd name="T23" fmla="*/ 214 h 428"/>
                  <a:gd name="T24" fmla="*/ 196 w 467"/>
                  <a:gd name="T25" fmla="*/ 191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7" h="428">
                    <a:moveTo>
                      <a:pt x="196" y="191"/>
                    </a:moveTo>
                    <a:lnTo>
                      <a:pt x="118" y="0"/>
                    </a:lnTo>
                    <a:lnTo>
                      <a:pt x="234" y="167"/>
                    </a:lnTo>
                    <a:lnTo>
                      <a:pt x="350" y="0"/>
                    </a:lnTo>
                    <a:lnTo>
                      <a:pt x="270" y="191"/>
                    </a:lnTo>
                    <a:lnTo>
                      <a:pt x="466" y="214"/>
                    </a:lnTo>
                    <a:lnTo>
                      <a:pt x="269" y="236"/>
                    </a:lnTo>
                    <a:lnTo>
                      <a:pt x="350" y="427"/>
                    </a:lnTo>
                    <a:lnTo>
                      <a:pt x="234" y="260"/>
                    </a:lnTo>
                    <a:lnTo>
                      <a:pt x="118" y="427"/>
                    </a:lnTo>
                    <a:lnTo>
                      <a:pt x="195" y="237"/>
                    </a:lnTo>
                    <a:lnTo>
                      <a:pt x="0" y="214"/>
                    </a:lnTo>
                    <a:lnTo>
                      <a:pt x="196" y="191"/>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5" name="Freeform 42"/>
              <p:cNvSpPr>
                <a:spLocks/>
              </p:cNvSpPr>
              <p:nvPr/>
            </p:nvSpPr>
            <p:spPr bwMode="auto">
              <a:xfrm>
                <a:off x="550" y="318"/>
                <a:ext cx="235" cy="289"/>
              </a:xfrm>
              <a:custGeom>
                <a:avLst/>
                <a:gdLst>
                  <a:gd name="T0" fmla="*/ 0 w 235"/>
                  <a:gd name="T1" fmla="*/ 71 h 289"/>
                  <a:gd name="T2" fmla="*/ 105 w 235"/>
                  <a:gd name="T3" fmla="*/ 121 h 289"/>
                  <a:gd name="T4" fmla="*/ 118 w 235"/>
                  <a:gd name="T5" fmla="*/ 0 h 289"/>
                  <a:gd name="T6" fmla="*/ 130 w 235"/>
                  <a:gd name="T7" fmla="*/ 121 h 289"/>
                  <a:gd name="T8" fmla="*/ 234 w 235"/>
                  <a:gd name="T9" fmla="*/ 71 h 289"/>
                  <a:gd name="T10" fmla="*/ 142 w 235"/>
                  <a:gd name="T11" fmla="*/ 144 h 289"/>
                  <a:gd name="T12" fmla="*/ 234 w 235"/>
                  <a:gd name="T13" fmla="*/ 215 h 289"/>
                  <a:gd name="T14" fmla="*/ 130 w 235"/>
                  <a:gd name="T15" fmla="*/ 167 h 289"/>
                  <a:gd name="T16" fmla="*/ 118 w 235"/>
                  <a:gd name="T17" fmla="*/ 288 h 289"/>
                  <a:gd name="T18" fmla="*/ 105 w 235"/>
                  <a:gd name="T19" fmla="*/ 167 h 289"/>
                  <a:gd name="T20" fmla="*/ 0 w 235"/>
                  <a:gd name="T21" fmla="*/ 217 h 289"/>
                  <a:gd name="T22" fmla="*/ 93 w 235"/>
                  <a:gd name="T23" fmla="*/ 144 h 289"/>
                  <a:gd name="T24" fmla="*/ 0 w 235"/>
                  <a:gd name="T25" fmla="*/ 71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5" h="289">
                    <a:moveTo>
                      <a:pt x="0" y="71"/>
                    </a:moveTo>
                    <a:lnTo>
                      <a:pt x="105" y="121"/>
                    </a:lnTo>
                    <a:lnTo>
                      <a:pt x="118" y="0"/>
                    </a:lnTo>
                    <a:lnTo>
                      <a:pt x="130" y="121"/>
                    </a:lnTo>
                    <a:lnTo>
                      <a:pt x="234" y="71"/>
                    </a:lnTo>
                    <a:lnTo>
                      <a:pt x="142" y="144"/>
                    </a:lnTo>
                    <a:lnTo>
                      <a:pt x="234" y="215"/>
                    </a:lnTo>
                    <a:lnTo>
                      <a:pt x="130" y="167"/>
                    </a:lnTo>
                    <a:lnTo>
                      <a:pt x="118" y="288"/>
                    </a:lnTo>
                    <a:lnTo>
                      <a:pt x="105" y="167"/>
                    </a:lnTo>
                    <a:lnTo>
                      <a:pt x="0" y="217"/>
                    </a:lnTo>
                    <a:lnTo>
                      <a:pt x="93" y="144"/>
                    </a:lnTo>
                    <a:lnTo>
                      <a:pt x="0" y="71"/>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6" name="Freeform 43"/>
              <p:cNvSpPr>
                <a:spLocks/>
              </p:cNvSpPr>
              <p:nvPr/>
            </p:nvSpPr>
            <p:spPr bwMode="auto">
              <a:xfrm>
                <a:off x="448" y="262"/>
                <a:ext cx="439" cy="401"/>
              </a:xfrm>
              <a:custGeom>
                <a:avLst/>
                <a:gdLst>
                  <a:gd name="T0" fmla="*/ 182 w 439"/>
                  <a:gd name="T1" fmla="*/ 177 h 401"/>
                  <a:gd name="T2" fmla="*/ 111 w 439"/>
                  <a:gd name="T3" fmla="*/ 0 h 401"/>
                  <a:gd name="T4" fmla="*/ 220 w 439"/>
                  <a:gd name="T5" fmla="*/ 153 h 401"/>
                  <a:gd name="T6" fmla="*/ 329 w 439"/>
                  <a:gd name="T7" fmla="*/ 0 h 401"/>
                  <a:gd name="T8" fmla="*/ 256 w 439"/>
                  <a:gd name="T9" fmla="*/ 177 h 401"/>
                  <a:gd name="T10" fmla="*/ 438 w 439"/>
                  <a:gd name="T11" fmla="*/ 200 h 401"/>
                  <a:gd name="T12" fmla="*/ 255 w 439"/>
                  <a:gd name="T13" fmla="*/ 222 h 401"/>
                  <a:gd name="T14" fmla="*/ 329 w 439"/>
                  <a:gd name="T15" fmla="*/ 400 h 401"/>
                  <a:gd name="T16" fmla="*/ 220 w 439"/>
                  <a:gd name="T17" fmla="*/ 246 h 401"/>
                  <a:gd name="T18" fmla="*/ 111 w 439"/>
                  <a:gd name="T19" fmla="*/ 400 h 401"/>
                  <a:gd name="T20" fmla="*/ 182 w 439"/>
                  <a:gd name="T21" fmla="*/ 223 h 401"/>
                  <a:gd name="T22" fmla="*/ 0 w 439"/>
                  <a:gd name="T23" fmla="*/ 200 h 401"/>
                  <a:gd name="T24" fmla="*/ 182 w 439"/>
                  <a:gd name="T25" fmla="*/ 177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401">
                    <a:moveTo>
                      <a:pt x="182" y="177"/>
                    </a:moveTo>
                    <a:lnTo>
                      <a:pt x="111" y="0"/>
                    </a:lnTo>
                    <a:lnTo>
                      <a:pt x="220" y="153"/>
                    </a:lnTo>
                    <a:lnTo>
                      <a:pt x="329" y="0"/>
                    </a:lnTo>
                    <a:lnTo>
                      <a:pt x="256" y="177"/>
                    </a:lnTo>
                    <a:lnTo>
                      <a:pt x="438" y="200"/>
                    </a:lnTo>
                    <a:lnTo>
                      <a:pt x="255" y="222"/>
                    </a:lnTo>
                    <a:lnTo>
                      <a:pt x="329" y="400"/>
                    </a:lnTo>
                    <a:lnTo>
                      <a:pt x="220" y="246"/>
                    </a:lnTo>
                    <a:lnTo>
                      <a:pt x="111" y="400"/>
                    </a:lnTo>
                    <a:lnTo>
                      <a:pt x="182" y="223"/>
                    </a:lnTo>
                    <a:lnTo>
                      <a:pt x="0" y="200"/>
                    </a:lnTo>
                    <a:lnTo>
                      <a:pt x="182" y="177"/>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7" name="Freeform 44"/>
              <p:cNvSpPr>
                <a:spLocks/>
              </p:cNvSpPr>
              <p:nvPr/>
            </p:nvSpPr>
            <p:spPr bwMode="auto">
              <a:xfrm>
                <a:off x="556" y="325"/>
                <a:ext cx="223" cy="274"/>
              </a:xfrm>
              <a:custGeom>
                <a:avLst/>
                <a:gdLst>
                  <a:gd name="T0" fmla="*/ 0 w 223"/>
                  <a:gd name="T1" fmla="*/ 69 h 274"/>
                  <a:gd name="T2" fmla="*/ 99 w 223"/>
                  <a:gd name="T3" fmla="*/ 114 h 274"/>
                  <a:gd name="T4" fmla="*/ 112 w 223"/>
                  <a:gd name="T5" fmla="*/ 0 h 274"/>
                  <a:gd name="T6" fmla="*/ 124 w 223"/>
                  <a:gd name="T7" fmla="*/ 114 h 274"/>
                  <a:gd name="T8" fmla="*/ 222 w 223"/>
                  <a:gd name="T9" fmla="*/ 69 h 274"/>
                  <a:gd name="T10" fmla="*/ 136 w 223"/>
                  <a:gd name="T11" fmla="*/ 137 h 274"/>
                  <a:gd name="T12" fmla="*/ 222 w 223"/>
                  <a:gd name="T13" fmla="*/ 206 h 274"/>
                  <a:gd name="T14" fmla="*/ 124 w 223"/>
                  <a:gd name="T15" fmla="*/ 159 h 274"/>
                  <a:gd name="T16" fmla="*/ 112 w 223"/>
                  <a:gd name="T17" fmla="*/ 273 h 274"/>
                  <a:gd name="T18" fmla="*/ 99 w 223"/>
                  <a:gd name="T19" fmla="*/ 159 h 274"/>
                  <a:gd name="T20" fmla="*/ 0 w 223"/>
                  <a:gd name="T21" fmla="*/ 206 h 274"/>
                  <a:gd name="T22" fmla="*/ 87 w 223"/>
                  <a:gd name="T23" fmla="*/ 137 h 274"/>
                  <a:gd name="T24" fmla="*/ 0 w 223"/>
                  <a:gd name="T25" fmla="*/ 69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3" h="274">
                    <a:moveTo>
                      <a:pt x="0" y="69"/>
                    </a:moveTo>
                    <a:lnTo>
                      <a:pt x="99" y="114"/>
                    </a:lnTo>
                    <a:lnTo>
                      <a:pt x="112" y="0"/>
                    </a:lnTo>
                    <a:lnTo>
                      <a:pt x="124" y="114"/>
                    </a:lnTo>
                    <a:lnTo>
                      <a:pt x="222" y="69"/>
                    </a:lnTo>
                    <a:lnTo>
                      <a:pt x="136" y="137"/>
                    </a:lnTo>
                    <a:lnTo>
                      <a:pt x="222" y="206"/>
                    </a:lnTo>
                    <a:lnTo>
                      <a:pt x="124" y="159"/>
                    </a:lnTo>
                    <a:lnTo>
                      <a:pt x="112" y="273"/>
                    </a:lnTo>
                    <a:lnTo>
                      <a:pt x="99" y="159"/>
                    </a:lnTo>
                    <a:lnTo>
                      <a:pt x="0" y="206"/>
                    </a:lnTo>
                    <a:lnTo>
                      <a:pt x="87" y="137"/>
                    </a:lnTo>
                    <a:lnTo>
                      <a:pt x="0" y="69"/>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8" name="Freeform 45"/>
              <p:cNvSpPr>
                <a:spLocks/>
              </p:cNvSpPr>
              <p:nvPr/>
            </p:nvSpPr>
            <p:spPr bwMode="auto">
              <a:xfrm>
                <a:off x="463" y="274"/>
                <a:ext cx="410" cy="376"/>
              </a:xfrm>
              <a:custGeom>
                <a:avLst/>
                <a:gdLst>
                  <a:gd name="T0" fmla="*/ 167 w 410"/>
                  <a:gd name="T1" fmla="*/ 165 h 376"/>
                  <a:gd name="T2" fmla="*/ 102 w 410"/>
                  <a:gd name="T3" fmla="*/ 0 h 376"/>
                  <a:gd name="T4" fmla="*/ 205 w 410"/>
                  <a:gd name="T5" fmla="*/ 141 h 376"/>
                  <a:gd name="T6" fmla="*/ 305 w 410"/>
                  <a:gd name="T7" fmla="*/ 0 h 376"/>
                  <a:gd name="T8" fmla="*/ 241 w 410"/>
                  <a:gd name="T9" fmla="*/ 165 h 376"/>
                  <a:gd name="T10" fmla="*/ 409 w 410"/>
                  <a:gd name="T11" fmla="*/ 188 h 376"/>
                  <a:gd name="T12" fmla="*/ 240 w 410"/>
                  <a:gd name="T13" fmla="*/ 210 h 376"/>
                  <a:gd name="T14" fmla="*/ 305 w 410"/>
                  <a:gd name="T15" fmla="*/ 375 h 376"/>
                  <a:gd name="T16" fmla="*/ 205 w 410"/>
                  <a:gd name="T17" fmla="*/ 234 h 376"/>
                  <a:gd name="T18" fmla="*/ 102 w 410"/>
                  <a:gd name="T19" fmla="*/ 375 h 376"/>
                  <a:gd name="T20" fmla="*/ 166 w 410"/>
                  <a:gd name="T21" fmla="*/ 211 h 376"/>
                  <a:gd name="T22" fmla="*/ 0 w 410"/>
                  <a:gd name="T23" fmla="*/ 188 h 376"/>
                  <a:gd name="T24" fmla="*/ 167 w 410"/>
                  <a:gd name="T25" fmla="*/ 165 h 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0" h="376">
                    <a:moveTo>
                      <a:pt x="167" y="165"/>
                    </a:moveTo>
                    <a:lnTo>
                      <a:pt x="102" y="0"/>
                    </a:lnTo>
                    <a:lnTo>
                      <a:pt x="205" y="141"/>
                    </a:lnTo>
                    <a:lnTo>
                      <a:pt x="305" y="0"/>
                    </a:lnTo>
                    <a:lnTo>
                      <a:pt x="241" y="165"/>
                    </a:lnTo>
                    <a:lnTo>
                      <a:pt x="409" y="188"/>
                    </a:lnTo>
                    <a:lnTo>
                      <a:pt x="240" y="210"/>
                    </a:lnTo>
                    <a:lnTo>
                      <a:pt x="305" y="375"/>
                    </a:lnTo>
                    <a:lnTo>
                      <a:pt x="205" y="234"/>
                    </a:lnTo>
                    <a:lnTo>
                      <a:pt x="102" y="375"/>
                    </a:lnTo>
                    <a:lnTo>
                      <a:pt x="166" y="211"/>
                    </a:lnTo>
                    <a:lnTo>
                      <a:pt x="0" y="188"/>
                    </a:lnTo>
                    <a:lnTo>
                      <a:pt x="167" y="165"/>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9" name="Freeform 46"/>
              <p:cNvSpPr>
                <a:spLocks/>
              </p:cNvSpPr>
              <p:nvPr/>
            </p:nvSpPr>
            <p:spPr bwMode="auto">
              <a:xfrm>
                <a:off x="562" y="332"/>
                <a:ext cx="211" cy="260"/>
              </a:xfrm>
              <a:custGeom>
                <a:avLst/>
                <a:gdLst>
                  <a:gd name="T0" fmla="*/ 0 w 211"/>
                  <a:gd name="T1" fmla="*/ 66 h 260"/>
                  <a:gd name="T2" fmla="*/ 93 w 211"/>
                  <a:gd name="T3" fmla="*/ 107 h 260"/>
                  <a:gd name="T4" fmla="*/ 106 w 211"/>
                  <a:gd name="T5" fmla="*/ 0 h 260"/>
                  <a:gd name="T6" fmla="*/ 118 w 211"/>
                  <a:gd name="T7" fmla="*/ 107 h 260"/>
                  <a:gd name="T8" fmla="*/ 210 w 211"/>
                  <a:gd name="T9" fmla="*/ 66 h 260"/>
                  <a:gd name="T10" fmla="*/ 130 w 211"/>
                  <a:gd name="T11" fmla="*/ 130 h 260"/>
                  <a:gd name="T12" fmla="*/ 210 w 211"/>
                  <a:gd name="T13" fmla="*/ 195 h 260"/>
                  <a:gd name="T14" fmla="*/ 118 w 211"/>
                  <a:gd name="T15" fmla="*/ 152 h 260"/>
                  <a:gd name="T16" fmla="*/ 106 w 211"/>
                  <a:gd name="T17" fmla="*/ 259 h 260"/>
                  <a:gd name="T18" fmla="*/ 93 w 211"/>
                  <a:gd name="T19" fmla="*/ 152 h 260"/>
                  <a:gd name="T20" fmla="*/ 0 w 211"/>
                  <a:gd name="T21" fmla="*/ 195 h 260"/>
                  <a:gd name="T22" fmla="*/ 81 w 211"/>
                  <a:gd name="T23" fmla="*/ 130 h 260"/>
                  <a:gd name="T24" fmla="*/ 0 w 211"/>
                  <a:gd name="T25" fmla="*/ 66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60">
                    <a:moveTo>
                      <a:pt x="0" y="66"/>
                    </a:moveTo>
                    <a:lnTo>
                      <a:pt x="93" y="107"/>
                    </a:lnTo>
                    <a:lnTo>
                      <a:pt x="106" y="0"/>
                    </a:lnTo>
                    <a:lnTo>
                      <a:pt x="118" y="107"/>
                    </a:lnTo>
                    <a:lnTo>
                      <a:pt x="210" y="66"/>
                    </a:lnTo>
                    <a:lnTo>
                      <a:pt x="130" y="130"/>
                    </a:lnTo>
                    <a:lnTo>
                      <a:pt x="210" y="195"/>
                    </a:lnTo>
                    <a:lnTo>
                      <a:pt x="118" y="152"/>
                    </a:lnTo>
                    <a:lnTo>
                      <a:pt x="106" y="259"/>
                    </a:lnTo>
                    <a:lnTo>
                      <a:pt x="93" y="152"/>
                    </a:lnTo>
                    <a:lnTo>
                      <a:pt x="0" y="195"/>
                    </a:lnTo>
                    <a:lnTo>
                      <a:pt x="81" y="130"/>
                    </a:lnTo>
                    <a:lnTo>
                      <a:pt x="0" y="66"/>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0" name="Freeform 47"/>
              <p:cNvSpPr>
                <a:spLocks/>
              </p:cNvSpPr>
              <p:nvPr/>
            </p:nvSpPr>
            <p:spPr bwMode="auto">
              <a:xfrm>
                <a:off x="477" y="28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1" name="Freeform 48"/>
              <p:cNvSpPr>
                <a:spLocks/>
              </p:cNvSpPr>
              <p:nvPr/>
            </p:nvSpPr>
            <p:spPr bwMode="auto">
              <a:xfrm>
                <a:off x="568" y="340"/>
                <a:ext cx="199" cy="245"/>
              </a:xfrm>
              <a:custGeom>
                <a:avLst/>
                <a:gdLst>
                  <a:gd name="T0" fmla="*/ 0 w 199"/>
                  <a:gd name="T1" fmla="*/ 60 h 245"/>
                  <a:gd name="T2" fmla="*/ 87 w 199"/>
                  <a:gd name="T3" fmla="*/ 99 h 245"/>
                  <a:gd name="T4" fmla="*/ 100 w 199"/>
                  <a:gd name="T5" fmla="*/ 0 h 245"/>
                  <a:gd name="T6" fmla="*/ 111 w 199"/>
                  <a:gd name="T7" fmla="*/ 99 h 245"/>
                  <a:gd name="T8" fmla="*/ 198 w 199"/>
                  <a:gd name="T9" fmla="*/ 60 h 245"/>
                  <a:gd name="T10" fmla="*/ 124 w 199"/>
                  <a:gd name="T11" fmla="*/ 122 h 245"/>
                  <a:gd name="T12" fmla="*/ 198 w 199"/>
                  <a:gd name="T13" fmla="*/ 182 h 245"/>
                  <a:gd name="T14" fmla="*/ 111 w 199"/>
                  <a:gd name="T15" fmla="*/ 144 h 245"/>
                  <a:gd name="T16" fmla="*/ 100 w 199"/>
                  <a:gd name="T17" fmla="*/ 244 h 245"/>
                  <a:gd name="T18" fmla="*/ 87 w 199"/>
                  <a:gd name="T19" fmla="*/ 144 h 245"/>
                  <a:gd name="T20" fmla="*/ 0 w 199"/>
                  <a:gd name="T21" fmla="*/ 182 h 245"/>
                  <a:gd name="T22" fmla="*/ 75 w 199"/>
                  <a:gd name="T23" fmla="*/ 122 h 245"/>
                  <a:gd name="T24" fmla="*/ 0 w 199"/>
                  <a:gd name="T25" fmla="*/ 6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45">
                    <a:moveTo>
                      <a:pt x="0" y="60"/>
                    </a:moveTo>
                    <a:lnTo>
                      <a:pt x="87" y="99"/>
                    </a:lnTo>
                    <a:lnTo>
                      <a:pt x="100" y="0"/>
                    </a:lnTo>
                    <a:lnTo>
                      <a:pt x="111" y="99"/>
                    </a:lnTo>
                    <a:lnTo>
                      <a:pt x="198" y="60"/>
                    </a:lnTo>
                    <a:lnTo>
                      <a:pt x="124" y="122"/>
                    </a:lnTo>
                    <a:lnTo>
                      <a:pt x="198" y="182"/>
                    </a:lnTo>
                    <a:lnTo>
                      <a:pt x="111" y="144"/>
                    </a:lnTo>
                    <a:lnTo>
                      <a:pt x="100" y="244"/>
                    </a:lnTo>
                    <a:lnTo>
                      <a:pt x="87" y="144"/>
                    </a:lnTo>
                    <a:lnTo>
                      <a:pt x="0" y="182"/>
                    </a:lnTo>
                    <a:lnTo>
                      <a:pt x="75" y="122"/>
                    </a:lnTo>
                    <a:lnTo>
                      <a:pt x="0" y="60"/>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2" name="Freeform 49"/>
              <p:cNvSpPr>
                <a:spLocks/>
              </p:cNvSpPr>
              <p:nvPr/>
            </p:nvSpPr>
            <p:spPr bwMode="auto">
              <a:xfrm>
                <a:off x="492" y="302"/>
                <a:ext cx="351" cy="321"/>
              </a:xfrm>
              <a:custGeom>
                <a:avLst/>
                <a:gdLst>
                  <a:gd name="T0" fmla="*/ 138 w 351"/>
                  <a:gd name="T1" fmla="*/ 138 h 321"/>
                  <a:gd name="T2" fmla="*/ 89 w 351"/>
                  <a:gd name="T3" fmla="*/ 0 h 321"/>
                  <a:gd name="T4" fmla="*/ 176 w 351"/>
                  <a:gd name="T5" fmla="*/ 113 h 321"/>
                  <a:gd name="T6" fmla="*/ 263 w 351"/>
                  <a:gd name="T7" fmla="*/ 0 h 321"/>
                  <a:gd name="T8" fmla="*/ 212 w 351"/>
                  <a:gd name="T9" fmla="*/ 138 h 321"/>
                  <a:gd name="T10" fmla="*/ 350 w 351"/>
                  <a:gd name="T11" fmla="*/ 160 h 321"/>
                  <a:gd name="T12" fmla="*/ 211 w 351"/>
                  <a:gd name="T13" fmla="*/ 181 h 321"/>
                  <a:gd name="T14" fmla="*/ 263 w 351"/>
                  <a:gd name="T15" fmla="*/ 319 h 321"/>
                  <a:gd name="T16" fmla="*/ 176 w 351"/>
                  <a:gd name="T17" fmla="*/ 206 h 321"/>
                  <a:gd name="T18" fmla="*/ 89 w 351"/>
                  <a:gd name="T19" fmla="*/ 320 h 321"/>
                  <a:gd name="T20" fmla="*/ 138 w 351"/>
                  <a:gd name="T21" fmla="*/ 182 h 321"/>
                  <a:gd name="T22" fmla="*/ 0 w 351"/>
                  <a:gd name="T23" fmla="*/ 160 h 321"/>
                  <a:gd name="T24" fmla="*/ 138 w 351"/>
                  <a:gd name="T25" fmla="*/ 138 h 3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1" h="321">
                    <a:moveTo>
                      <a:pt x="138" y="138"/>
                    </a:moveTo>
                    <a:lnTo>
                      <a:pt x="89" y="0"/>
                    </a:lnTo>
                    <a:lnTo>
                      <a:pt x="176" y="113"/>
                    </a:lnTo>
                    <a:lnTo>
                      <a:pt x="263" y="0"/>
                    </a:lnTo>
                    <a:lnTo>
                      <a:pt x="212" y="138"/>
                    </a:lnTo>
                    <a:lnTo>
                      <a:pt x="350" y="160"/>
                    </a:lnTo>
                    <a:lnTo>
                      <a:pt x="211" y="181"/>
                    </a:lnTo>
                    <a:lnTo>
                      <a:pt x="263" y="319"/>
                    </a:lnTo>
                    <a:lnTo>
                      <a:pt x="176" y="206"/>
                    </a:lnTo>
                    <a:lnTo>
                      <a:pt x="89" y="320"/>
                    </a:lnTo>
                    <a:lnTo>
                      <a:pt x="138" y="182"/>
                    </a:lnTo>
                    <a:lnTo>
                      <a:pt x="0" y="160"/>
                    </a:lnTo>
                    <a:lnTo>
                      <a:pt x="138" y="138"/>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3" name="Freeform 50"/>
              <p:cNvSpPr>
                <a:spLocks/>
              </p:cNvSpPr>
              <p:nvPr/>
            </p:nvSpPr>
            <p:spPr bwMode="auto">
              <a:xfrm>
                <a:off x="574" y="347"/>
                <a:ext cx="187" cy="231"/>
              </a:xfrm>
              <a:custGeom>
                <a:avLst/>
                <a:gdLst>
                  <a:gd name="T0" fmla="*/ 0 w 187"/>
                  <a:gd name="T1" fmla="*/ 58 h 231"/>
                  <a:gd name="T2" fmla="*/ 81 w 187"/>
                  <a:gd name="T3" fmla="*/ 92 h 231"/>
                  <a:gd name="T4" fmla="*/ 94 w 187"/>
                  <a:gd name="T5" fmla="*/ 0 h 231"/>
                  <a:gd name="T6" fmla="*/ 105 w 187"/>
                  <a:gd name="T7" fmla="*/ 92 h 231"/>
                  <a:gd name="T8" fmla="*/ 186 w 187"/>
                  <a:gd name="T9" fmla="*/ 58 h 231"/>
                  <a:gd name="T10" fmla="*/ 118 w 187"/>
                  <a:gd name="T11" fmla="*/ 115 h 231"/>
                  <a:gd name="T12" fmla="*/ 186 w 187"/>
                  <a:gd name="T13" fmla="*/ 173 h 231"/>
                  <a:gd name="T14" fmla="*/ 105 w 187"/>
                  <a:gd name="T15" fmla="*/ 137 h 231"/>
                  <a:gd name="T16" fmla="*/ 94 w 187"/>
                  <a:gd name="T17" fmla="*/ 230 h 231"/>
                  <a:gd name="T18" fmla="*/ 81 w 187"/>
                  <a:gd name="T19" fmla="*/ 137 h 231"/>
                  <a:gd name="T20" fmla="*/ 0 w 187"/>
                  <a:gd name="T21" fmla="*/ 173 h 231"/>
                  <a:gd name="T22" fmla="*/ 69 w 187"/>
                  <a:gd name="T23" fmla="*/ 115 h 231"/>
                  <a:gd name="T24" fmla="*/ 0 w 187"/>
                  <a:gd name="T25" fmla="*/ 58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7" h="231">
                    <a:moveTo>
                      <a:pt x="0" y="58"/>
                    </a:moveTo>
                    <a:lnTo>
                      <a:pt x="81" y="92"/>
                    </a:lnTo>
                    <a:lnTo>
                      <a:pt x="94" y="0"/>
                    </a:lnTo>
                    <a:lnTo>
                      <a:pt x="105" y="92"/>
                    </a:lnTo>
                    <a:lnTo>
                      <a:pt x="186" y="58"/>
                    </a:lnTo>
                    <a:lnTo>
                      <a:pt x="118" y="115"/>
                    </a:lnTo>
                    <a:lnTo>
                      <a:pt x="186" y="173"/>
                    </a:lnTo>
                    <a:lnTo>
                      <a:pt x="105" y="137"/>
                    </a:lnTo>
                    <a:lnTo>
                      <a:pt x="94" y="230"/>
                    </a:lnTo>
                    <a:lnTo>
                      <a:pt x="81" y="137"/>
                    </a:lnTo>
                    <a:lnTo>
                      <a:pt x="0" y="173"/>
                    </a:lnTo>
                    <a:lnTo>
                      <a:pt x="69" y="115"/>
                    </a:lnTo>
                    <a:lnTo>
                      <a:pt x="0" y="58"/>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4" name="Freeform 51"/>
              <p:cNvSpPr>
                <a:spLocks/>
              </p:cNvSpPr>
              <p:nvPr/>
            </p:nvSpPr>
            <p:spPr bwMode="auto">
              <a:xfrm>
                <a:off x="507" y="315"/>
                <a:ext cx="322" cy="295"/>
              </a:xfrm>
              <a:custGeom>
                <a:avLst/>
                <a:gdLst>
                  <a:gd name="T0" fmla="*/ 123 w 322"/>
                  <a:gd name="T1" fmla="*/ 125 h 295"/>
                  <a:gd name="T2" fmla="*/ 81 w 322"/>
                  <a:gd name="T3" fmla="*/ 0 h 295"/>
                  <a:gd name="T4" fmla="*/ 161 w 322"/>
                  <a:gd name="T5" fmla="*/ 100 h 295"/>
                  <a:gd name="T6" fmla="*/ 240 w 322"/>
                  <a:gd name="T7" fmla="*/ 0 h 295"/>
                  <a:gd name="T8" fmla="*/ 197 w 322"/>
                  <a:gd name="T9" fmla="*/ 125 h 295"/>
                  <a:gd name="T10" fmla="*/ 321 w 322"/>
                  <a:gd name="T11" fmla="*/ 147 h 295"/>
                  <a:gd name="T12" fmla="*/ 196 w 322"/>
                  <a:gd name="T13" fmla="*/ 168 h 295"/>
                  <a:gd name="T14" fmla="*/ 240 w 322"/>
                  <a:gd name="T15" fmla="*/ 293 h 295"/>
                  <a:gd name="T16" fmla="*/ 161 w 322"/>
                  <a:gd name="T17" fmla="*/ 193 h 295"/>
                  <a:gd name="T18" fmla="*/ 81 w 322"/>
                  <a:gd name="T19" fmla="*/ 294 h 295"/>
                  <a:gd name="T20" fmla="*/ 122 w 322"/>
                  <a:gd name="T21" fmla="*/ 170 h 295"/>
                  <a:gd name="T22" fmla="*/ 0 w 322"/>
                  <a:gd name="T23" fmla="*/ 147 h 295"/>
                  <a:gd name="T24" fmla="*/ 123 w 322"/>
                  <a:gd name="T25" fmla="*/ 125 h 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95">
                    <a:moveTo>
                      <a:pt x="123" y="125"/>
                    </a:moveTo>
                    <a:lnTo>
                      <a:pt x="81" y="0"/>
                    </a:lnTo>
                    <a:lnTo>
                      <a:pt x="161" y="100"/>
                    </a:lnTo>
                    <a:lnTo>
                      <a:pt x="240" y="0"/>
                    </a:lnTo>
                    <a:lnTo>
                      <a:pt x="197" y="125"/>
                    </a:lnTo>
                    <a:lnTo>
                      <a:pt x="321" y="147"/>
                    </a:lnTo>
                    <a:lnTo>
                      <a:pt x="196" y="168"/>
                    </a:lnTo>
                    <a:lnTo>
                      <a:pt x="240" y="293"/>
                    </a:lnTo>
                    <a:lnTo>
                      <a:pt x="161" y="193"/>
                    </a:lnTo>
                    <a:lnTo>
                      <a:pt x="81" y="294"/>
                    </a:lnTo>
                    <a:lnTo>
                      <a:pt x="122" y="170"/>
                    </a:lnTo>
                    <a:lnTo>
                      <a:pt x="0" y="147"/>
                    </a:lnTo>
                    <a:lnTo>
                      <a:pt x="123" y="125"/>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5" name="Freeform 52"/>
              <p:cNvSpPr>
                <a:spLocks/>
              </p:cNvSpPr>
              <p:nvPr/>
            </p:nvSpPr>
            <p:spPr bwMode="auto">
              <a:xfrm>
                <a:off x="580" y="354"/>
                <a:ext cx="176" cy="217"/>
              </a:xfrm>
              <a:custGeom>
                <a:avLst/>
                <a:gdLst>
                  <a:gd name="T0" fmla="*/ 0 w 176"/>
                  <a:gd name="T1" fmla="*/ 55 h 217"/>
                  <a:gd name="T2" fmla="*/ 76 w 176"/>
                  <a:gd name="T3" fmla="*/ 85 h 217"/>
                  <a:gd name="T4" fmla="*/ 88 w 176"/>
                  <a:gd name="T5" fmla="*/ 0 h 217"/>
                  <a:gd name="T6" fmla="*/ 99 w 176"/>
                  <a:gd name="T7" fmla="*/ 85 h 217"/>
                  <a:gd name="T8" fmla="*/ 174 w 176"/>
                  <a:gd name="T9" fmla="*/ 53 h 217"/>
                  <a:gd name="T10" fmla="*/ 112 w 176"/>
                  <a:gd name="T11" fmla="*/ 108 h 217"/>
                  <a:gd name="T12" fmla="*/ 175 w 176"/>
                  <a:gd name="T13" fmla="*/ 161 h 217"/>
                  <a:gd name="T14" fmla="*/ 99 w 176"/>
                  <a:gd name="T15" fmla="*/ 130 h 217"/>
                  <a:gd name="T16" fmla="*/ 88 w 176"/>
                  <a:gd name="T17" fmla="*/ 216 h 217"/>
                  <a:gd name="T18" fmla="*/ 76 w 176"/>
                  <a:gd name="T19" fmla="*/ 130 h 217"/>
                  <a:gd name="T20" fmla="*/ 0 w 176"/>
                  <a:gd name="T21" fmla="*/ 161 h 217"/>
                  <a:gd name="T22" fmla="*/ 63 w 176"/>
                  <a:gd name="T23" fmla="*/ 108 h 217"/>
                  <a:gd name="T24" fmla="*/ 0 w 176"/>
                  <a:gd name="T25" fmla="*/ 55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6" name="Freeform 53"/>
              <p:cNvSpPr>
                <a:spLocks/>
              </p:cNvSpPr>
              <p:nvPr/>
            </p:nvSpPr>
            <p:spPr bwMode="auto">
              <a:xfrm>
                <a:off x="521" y="328"/>
                <a:ext cx="294" cy="269"/>
              </a:xfrm>
              <a:custGeom>
                <a:avLst/>
                <a:gdLst>
                  <a:gd name="T0" fmla="*/ 109 w 294"/>
                  <a:gd name="T1" fmla="*/ 112 h 269"/>
                  <a:gd name="T2" fmla="*/ 74 w 294"/>
                  <a:gd name="T3" fmla="*/ 0 h 269"/>
                  <a:gd name="T4" fmla="*/ 147 w 294"/>
                  <a:gd name="T5" fmla="*/ 87 h 269"/>
                  <a:gd name="T6" fmla="*/ 219 w 294"/>
                  <a:gd name="T7" fmla="*/ 0 h 269"/>
                  <a:gd name="T8" fmla="*/ 183 w 294"/>
                  <a:gd name="T9" fmla="*/ 112 h 269"/>
                  <a:gd name="T10" fmla="*/ 293 w 294"/>
                  <a:gd name="T11" fmla="*/ 134 h 269"/>
                  <a:gd name="T12" fmla="*/ 182 w 294"/>
                  <a:gd name="T13" fmla="*/ 155 h 269"/>
                  <a:gd name="T14" fmla="*/ 219 w 294"/>
                  <a:gd name="T15" fmla="*/ 267 h 269"/>
                  <a:gd name="T16" fmla="*/ 147 w 294"/>
                  <a:gd name="T17" fmla="*/ 180 h 269"/>
                  <a:gd name="T18" fmla="*/ 74 w 294"/>
                  <a:gd name="T19" fmla="*/ 268 h 269"/>
                  <a:gd name="T20" fmla="*/ 108 w 294"/>
                  <a:gd name="T21" fmla="*/ 157 h 269"/>
                  <a:gd name="T22" fmla="*/ 0 w 294"/>
                  <a:gd name="T23" fmla="*/ 134 h 269"/>
                  <a:gd name="T24" fmla="*/ 109 w 294"/>
                  <a:gd name="T25" fmla="*/ 112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269">
                    <a:moveTo>
                      <a:pt x="109" y="112"/>
                    </a:moveTo>
                    <a:lnTo>
                      <a:pt x="74" y="0"/>
                    </a:lnTo>
                    <a:lnTo>
                      <a:pt x="147" y="87"/>
                    </a:lnTo>
                    <a:lnTo>
                      <a:pt x="219" y="0"/>
                    </a:lnTo>
                    <a:lnTo>
                      <a:pt x="183" y="112"/>
                    </a:lnTo>
                    <a:lnTo>
                      <a:pt x="293" y="134"/>
                    </a:lnTo>
                    <a:lnTo>
                      <a:pt x="182" y="155"/>
                    </a:lnTo>
                    <a:lnTo>
                      <a:pt x="219" y="267"/>
                    </a:lnTo>
                    <a:lnTo>
                      <a:pt x="147" y="180"/>
                    </a:lnTo>
                    <a:lnTo>
                      <a:pt x="74" y="268"/>
                    </a:lnTo>
                    <a:lnTo>
                      <a:pt x="108" y="157"/>
                    </a:lnTo>
                    <a:lnTo>
                      <a:pt x="0" y="134"/>
                    </a:lnTo>
                    <a:lnTo>
                      <a:pt x="109" y="112"/>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7" name="Freeform 54"/>
              <p:cNvSpPr>
                <a:spLocks/>
              </p:cNvSpPr>
              <p:nvPr/>
            </p:nvSpPr>
            <p:spPr bwMode="auto">
              <a:xfrm>
                <a:off x="586" y="361"/>
                <a:ext cx="164" cy="202"/>
              </a:xfrm>
              <a:custGeom>
                <a:avLst/>
                <a:gdLst>
                  <a:gd name="T0" fmla="*/ 0 w 164"/>
                  <a:gd name="T1" fmla="*/ 51 h 202"/>
                  <a:gd name="T2" fmla="*/ 70 w 164"/>
                  <a:gd name="T3" fmla="*/ 78 h 202"/>
                  <a:gd name="T4" fmla="*/ 82 w 164"/>
                  <a:gd name="T5" fmla="*/ 0 h 202"/>
                  <a:gd name="T6" fmla="*/ 93 w 164"/>
                  <a:gd name="T7" fmla="*/ 78 h 202"/>
                  <a:gd name="T8" fmla="*/ 162 w 164"/>
                  <a:gd name="T9" fmla="*/ 51 h 202"/>
                  <a:gd name="T10" fmla="*/ 106 w 164"/>
                  <a:gd name="T11" fmla="*/ 101 h 202"/>
                  <a:gd name="T12" fmla="*/ 163 w 164"/>
                  <a:gd name="T13" fmla="*/ 150 h 202"/>
                  <a:gd name="T14" fmla="*/ 93 w 164"/>
                  <a:gd name="T15" fmla="*/ 123 h 202"/>
                  <a:gd name="T16" fmla="*/ 82 w 164"/>
                  <a:gd name="T17" fmla="*/ 201 h 202"/>
                  <a:gd name="T18" fmla="*/ 70 w 164"/>
                  <a:gd name="T19" fmla="*/ 123 h 202"/>
                  <a:gd name="T20" fmla="*/ 0 w 164"/>
                  <a:gd name="T21" fmla="*/ 150 h 202"/>
                  <a:gd name="T22" fmla="*/ 57 w 164"/>
                  <a:gd name="T23" fmla="*/ 101 h 202"/>
                  <a:gd name="T24" fmla="*/ 0 w 164"/>
                  <a:gd name="T25" fmla="*/ 51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4" h="202">
                    <a:moveTo>
                      <a:pt x="0" y="51"/>
                    </a:moveTo>
                    <a:lnTo>
                      <a:pt x="70" y="78"/>
                    </a:lnTo>
                    <a:lnTo>
                      <a:pt x="82" y="0"/>
                    </a:lnTo>
                    <a:lnTo>
                      <a:pt x="93" y="78"/>
                    </a:lnTo>
                    <a:lnTo>
                      <a:pt x="162" y="51"/>
                    </a:lnTo>
                    <a:lnTo>
                      <a:pt x="106" y="101"/>
                    </a:lnTo>
                    <a:lnTo>
                      <a:pt x="163" y="150"/>
                    </a:lnTo>
                    <a:lnTo>
                      <a:pt x="93" y="123"/>
                    </a:lnTo>
                    <a:lnTo>
                      <a:pt x="82" y="201"/>
                    </a:lnTo>
                    <a:lnTo>
                      <a:pt x="70" y="123"/>
                    </a:lnTo>
                    <a:lnTo>
                      <a:pt x="0" y="150"/>
                    </a:lnTo>
                    <a:lnTo>
                      <a:pt x="57" y="101"/>
                    </a:lnTo>
                    <a:lnTo>
                      <a:pt x="0" y="51"/>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8" name="Freeform 55"/>
              <p:cNvSpPr>
                <a:spLocks/>
              </p:cNvSpPr>
              <p:nvPr/>
            </p:nvSpPr>
            <p:spPr bwMode="auto">
              <a:xfrm>
                <a:off x="535" y="341"/>
                <a:ext cx="265" cy="242"/>
              </a:xfrm>
              <a:custGeom>
                <a:avLst/>
                <a:gdLst>
                  <a:gd name="T0" fmla="*/ 95 w 265"/>
                  <a:gd name="T1" fmla="*/ 99 h 242"/>
                  <a:gd name="T2" fmla="*/ 67 w 265"/>
                  <a:gd name="T3" fmla="*/ 0 h 242"/>
                  <a:gd name="T4" fmla="*/ 133 w 265"/>
                  <a:gd name="T5" fmla="*/ 75 h 242"/>
                  <a:gd name="T6" fmla="*/ 199 w 265"/>
                  <a:gd name="T7" fmla="*/ 0 h 242"/>
                  <a:gd name="T8" fmla="*/ 169 w 265"/>
                  <a:gd name="T9" fmla="*/ 99 h 242"/>
                  <a:gd name="T10" fmla="*/ 264 w 265"/>
                  <a:gd name="T11" fmla="*/ 121 h 242"/>
                  <a:gd name="T12" fmla="*/ 168 w 265"/>
                  <a:gd name="T13" fmla="*/ 142 h 242"/>
                  <a:gd name="T14" fmla="*/ 199 w 265"/>
                  <a:gd name="T15" fmla="*/ 241 h 242"/>
                  <a:gd name="T16" fmla="*/ 133 w 265"/>
                  <a:gd name="T17" fmla="*/ 166 h 242"/>
                  <a:gd name="T18" fmla="*/ 67 w 265"/>
                  <a:gd name="T19" fmla="*/ 241 h 242"/>
                  <a:gd name="T20" fmla="*/ 95 w 265"/>
                  <a:gd name="T21" fmla="*/ 143 h 242"/>
                  <a:gd name="T22" fmla="*/ 0 w 265"/>
                  <a:gd name="T23" fmla="*/ 121 h 242"/>
                  <a:gd name="T24" fmla="*/ 95 w 265"/>
                  <a:gd name="T25" fmla="*/ 99 h 2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5" h="242">
                    <a:moveTo>
                      <a:pt x="95" y="99"/>
                    </a:moveTo>
                    <a:lnTo>
                      <a:pt x="67" y="0"/>
                    </a:lnTo>
                    <a:lnTo>
                      <a:pt x="133" y="75"/>
                    </a:lnTo>
                    <a:lnTo>
                      <a:pt x="199" y="0"/>
                    </a:lnTo>
                    <a:lnTo>
                      <a:pt x="169" y="99"/>
                    </a:lnTo>
                    <a:lnTo>
                      <a:pt x="264" y="121"/>
                    </a:lnTo>
                    <a:lnTo>
                      <a:pt x="168" y="142"/>
                    </a:lnTo>
                    <a:lnTo>
                      <a:pt x="199" y="241"/>
                    </a:lnTo>
                    <a:lnTo>
                      <a:pt x="133" y="166"/>
                    </a:lnTo>
                    <a:lnTo>
                      <a:pt x="67" y="241"/>
                    </a:lnTo>
                    <a:lnTo>
                      <a:pt x="95" y="143"/>
                    </a:lnTo>
                    <a:lnTo>
                      <a:pt x="0" y="121"/>
                    </a:lnTo>
                    <a:lnTo>
                      <a:pt x="95" y="99"/>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9" name="Freeform 56"/>
              <p:cNvSpPr>
                <a:spLocks/>
              </p:cNvSpPr>
              <p:nvPr/>
            </p:nvSpPr>
            <p:spPr bwMode="auto">
              <a:xfrm>
                <a:off x="592" y="368"/>
                <a:ext cx="152" cy="188"/>
              </a:xfrm>
              <a:custGeom>
                <a:avLst/>
                <a:gdLst>
                  <a:gd name="T0" fmla="*/ 0 w 152"/>
                  <a:gd name="T1" fmla="*/ 48 h 188"/>
                  <a:gd name="T2" fmla="*/ 64 w 152"/>
                  <a:gd name="T3" fmla="*/ 71 h 188"/>
                  <a:gd name="T4" fmla="*/ 76 w 152"/>
                  <a:gd name="T5" fmla="*/ 0 h 188"/>
                  <a:gd name="T6" fmla="*/ 87 w 152"/>
                  <a:gd name="T7" fmla="*/ 71 h 188"/>
                  <a:gd name="T8" fmla="*/ 151 w 152"/>
                  <a:gd name="T9" fmla="*/ 48 h 188"/>
                  <a:gd name="T10" fmla="*/ 100 w 152"/>
                  <a:gd name="T11" fmla="*/ 94 h 188"/>
                  <a:gd name="T12" fmla="*/ 151 w 152"/>
                  <a:gd name="T13" fmla="*/ 141 h 188"/>
                  <a:gd name="T14" fmla="*/ 87 w 152"/>
                  <a:gd name="T15" fmla="*/ 116 h 188"/>
                  <a:gd name="T16" fmla="*/ 76 w 152"/>
                  <a:gd name="T17" fmla="*/ 187 h 188"/>
                  <a:gd name="T18" fmla="*/ 64 w 152"/>
                  <a:gd name="T19" fmla="*/ 116 h 188"/>
                  <a:gd name="T20" fmla="*/ 0 w 152"/>
                  <a:gd name="T21" fmla="*/ 141 h 188"/>
                  <a:gd name="T22" fmla="*/ 51 w 152"/>
                  <a:gd name="T23" fmla="*/ 94 h 188"/>
                  <a:gd name="T24" fmla="*/ 0 w 152"/>
                  <a:gd name="T25" fmla="*/ 48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100" name="Freeform 57"/>
              <p:cNvSpPr>
                <a:spLocks/>
              </p:cNvSpPr>
              <p:nvPr/>
            </p:nvSpPr>
            <p:spPr bwMode="auto">
              <a:xfrm>
                <a:off x="550" y="354"/>
                <a:ext cx="236" cy="216"/>
              </a:xfrm>
              <a:custGeom>
                <a:avLst/>
                <a:gdLst>
                  <a:gd name="T0" fmla="*/ 80 w 236"/>
                  <a:gd name="T1" fmla="*/ 86 h 216"/>
                  <a:gd name="T2" fmla="*/ 58 w 236"/>
                  <a:gd name="T3" fmla="*/ 0 h 216"/>
                  <a:gd name="T4" fmla="*/ 118 w 236"/>
                  <a:gd name="T5" fmla="*/ 62 h 216"/>
                  <a:gd name="T6" fmla="*/ 175 w 236"/>
                  <a:gd name="T7" fmla="*/ 0 h 216"/>
                  <a:gd name="T8" fmla="*/ 154 w 236"/>
                  <a:gd name="T9" fmla="*/ 86 h 216"/>
                  <a:gd name="T10" fmla="*/ 235 w 236"/>
                  <a:gd name="T11" fmla="*/ 108 h 216"/>
                  <a:gd name="T12" fmla="*/ 153 w 236"/>
                  <a:gd name="T13" fmla="*/ 129 h 216"/>
                  <a:gd name="T14" fmla="*/ 175 w 236"/>
                  <a:gd name="T15" fmla="*/ 215 h 216"/>
                  <a:gd name="T16" fmla="*/ 118 w 236"/>
                  <a:gd name="T17" fmla="*/ 153 h 216"/>
                  <a:gd name="T18" fmla="*/ 58 w 236"/>
                  <a:gd name="T19" fmla="*/ 215 h 216"/>
                  <a:gd name="T20" fmla="*/ 80 w 236"/>
                  <a:gd name="T21" fmla="*/ 130 h 216"/>
                  <a:gd name="T22" fmla="*/ 0 w 236"/>
                  <a:gd name="T23" fmla="*/ 108 h 216"/>
                  <a:gd name="T24" fmla="*/ 80 w 236"/>
                  <a:gd name="T25" fmla="*/ 86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6" h="216">
                    <a:moveTo>
                      <a:pt x="80" y="86"/>
                    </a:moveTo>
                    <a:lnTo>
                      <a:pt x="58" y="0"/>
                    </a:lnTo>
                    <a:lnTo>
                      <a:pt x="118" y="62"/>
                    </a:lnTo>
                    <a:lnTo>
                      <a:pt x="175" y="0"/>
                    </a:lnTo>
                    <a:lnTo>
                      <a:pt x="154" y="86"/>
                    </a:lnTo>
                    <a:lnTo>
                      <a:pt x="235" y="108"/>
                    </a:lnTo>
                    <a:lnTo>
                      <a:pt x="153" y="129"/>
                    </a:lnTo>
                    <a:lnTo>
                      <a:pt x="175" y="215"/>
                    </a:lnTo>
                    <a:lnTo>
                      <a:pt x="118" y="153"/>
                    </a:lnTo>
                    <a:lnTo>
                      <a:pt x="58" y="215"/>
                    </a:lnTo>
                    <a:lnTo>
                      <a:pt x="80" y="130"/>
                    </a:lnTo>
                    <a:lnTo>
                      <a:pt x="0" y="108"/>
                    </a:lnTo>
                    <a:lnTo>
                      <a:pt x="80" y="86"/>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101" name="Freeform 58"/>
              <p:cNvSpPr>
                <a:spLocks/>
              </p:cNvSpPr>
              <p:nvPr/>
            </p:nvSpPr>
            <p:spPr bwMode="auto">
              <a:xfrm>
                <a:off x="598" y="376"/>
                <a:ext cx="140" cy="173"/>
              </a:xfrm>
              <a:custGeom>
                <a:avLst/>
                <a:gdLst>
                  <a:gd name="T0" fmla="*/ 0 w 140"/>
                  <a:gd name="T1" fmla="*/ 42 h 173"/>
                  <a:gd name="T2" fmla="*/ 58 w 140"/>
                  <a:gd name="T3" fmla="*/ 63 h 173"/>
                  <a:gd name="T4" fmla="*/ 70 w 140"/>
                  <a:gd name="T5" fmla="*/ 0 h 173"/>
                  <a:gd name="T6" fmla="*/ 81 w 140"/>
                  <a:gd name="T7" fmla="*/ 63 h 173"/>
                  <a:gd name="T8" fmla="*/ 139 w 140"/>
                  <a:gd name="T9" fmla="*/ 42 h 173"/>
                  <a:gd name="T10" fmla="*/ 94 w 140"/>
                  <a:gd name="T11" fmla="*/ 86 h 173"/>
                  <a:gd name="T12" fmla="*/ 139 w 140"/>
                  <a:gd name="T13" fmla="*/ 128 h 173"/>
                  <a:gd name="T14" fmla="*/ 81 w 140"/>
                  <a:gd name="T15" fmla="*/ 108 h 173"/>
                  <a:gd name="T16" fmla="*/ 70 w 140"/>
                  <a:gd name="T17" fmla="*/ 172 h 173"/>
                  <a:gd name="T18" fmla="*/ 58 w 140"/>
                  <a:gd name="T19" fmla="*/ 108 h 173"/>
                  <a:gd name="T20" fmla="*/ 0 w 140"/>
                  <a:gd name="T21" fmla="*/ 128 h 173"/>
                  <a:gd name="T22" fmla="*/ 45 w 140"/>
                  <a:gd name="T23" fmla="*/ 86 h 173"/>
                  <a:gd name="T24" fmla="*/ 0 w 140"/>
                  <a:gd name="T25" fmla="*/ 42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173">
                    <a:moveTo>
                      <a:pt x="0" y="42"/>
                    </a:moveTo>
                    <a:lnTo>
                      <a:pt x="58" y="63"/>
                    </a:lnTo>
                    <a:lnTo>
                      <a:pt x="70" y="0"/>
                    </a:lnTo>
                    <a:lnTo>
                      <a:pt x="81" y="63"/>
                    </a:lnTo>
                    <a:lnTo>
                      <a:pt x="139" y="42"/>
                    </a:lnTo>
                    <a:lnTo>
                      <a:pt x="94" y="86"/>
                    </a:lnTo>
                    <a:lnTo>
                      <a:pt x="139" y="128"/>
                    </a:lnTo>
                    <a:lnTo>
                      <a:pt x="81" y="108"/>
                    </a:lnTo>
                    <a:lnTo>
                      <a:pt x="70" y="172"/>
                    </a:lnTo>
                    <a:lnTo>
                      <a:pt x="58" y="108"/>
                    </a:lnTo>
                    <a:lnTo>
                      <a:pt x="0" y="128"/>
                    </a:lnTo>
                    <a:lnTo>
                      <a:pt x="45" y="86"/>
                    </a:lnTo>
                    <a:lnTo>
                      <a:pt x="0" y="42"/>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sp>
        <p:nvSpPr>
          <p:cNvPr id="57403" name="Rectangle 59"/>
          <p:cNvSpPr>
            <a:spLocks noGrp="1" noChangeArrowheads="1"/>
          </p:cNvSpPr>
          <p:nvPr>
            <p:ph type="title"/>
          </p:nvPr>
        </p:nvSpPr>
        <p:spPr bwMode="auto">
          <a:xfrm>
            <a:off x="1371600" y="476250"/>
            <a:ext cx="7086600" cy="12763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2052" name="Rectangle 6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transition>
    <p:pull/>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Monotype Sorts"/>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Monotype Sorts"/>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a:buChar char="u"/>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5000"/>
        <a:buFont typeface="Monotype Sorts"/>
        <a:buChar char="u"/>
        <a:defRPr kumimoji="1" sz="2000">
          <a:solidFill>
            <a:schemeClr val="tx1"/>
          </a:solidFill>
          <a:latin typeface="+mn-lt"/>
          <a:ea typeface="+mn-ea"/>
        </a:defRPr>
      </a:lvl5pPr>
      <a:lvl6pPr marL="25146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613ADC"/>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203200" y="185738"/>
            <a:ext cx="1455738" cy="1692275"/>
            <a:chOff x="128" y="117"/>
            <a:chExt cx="917" cy="1066"/>
          </a:xfrm>
        </p:grpSpPr>
        <p:grpSp>
          <p:nvGrpSpPr>
            <p:cNvPr id="2053" name="Group 3"/>
            <p:cNvGrpSpPr>
              <a:grpSpLocks/>
            </p:cNvGrpSpPr>
            <p:nvPr/>
          </p:nvGrpSpPr>
          <p:grpSpPr bwMode="auto">
            <a:xfrm>
              <a:off x="128" y="174"/>
              <a:ext cx="737" cy="1009"/>
              <a:chOff x="128" y="174"/>
              <a:chExt cx="737" cy="1009"/>
            </a:xfrm>
          </p:grpSpPr>
          <p:sp>
            <p:nvSpPr>
              <p:cNvPr id="2102" name="Freeform 4"/>
              <p:cNvSpPr>
                <a:spLocks/>
              </p:cNvSpPr>
              <p:nvPr/>
            </p:nvSpPr>
            <p:spPr bwMode="auto">
              <a:xfrm>
                <a:off x="197" y="272"/>
                <a:ext cx="599" cy="815"/>
              </a:xfrm>
              <a:custGeom>
                <a:avLst/>
                <a:gdLst>
                  <a:gd name="T0" fmla="*/ 299 w 599"/>
                  <a:gd name="T1" fmla="*/ 0 h 815"/>
                  <a:gd name="T2" fmla="*/ 0 w 599"/>
                  <a:gd name="T3" fmla="*/ 407 h 815"/>
                  <a:gd name="T4" fmla="*/ 299 w 599"/>
                  <a:gd name="T5" fmla="*/ 814 h 815"/>
                  <a:gd name="T6" fmla="*/ 598 w 599"/>
                  <a:gd name="T7" fmla="*/ 407 h 815"/>
                  <a:gd name="T8" fmla="*/ 299 w 599"/>
                  <a:gd name="T9" fmla="*/ 0 h 8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9" h="815">
                    <a:moveTo>
                      <a:pt x="299" y="0"/>
                    </a:moveTo>
                    <a:lnTo>
                      <a:pt x="0" y="407"/>
                    </a:lnTo>
                    <a:lnTo>
                      <a:pt x="299" y="814"/>
                    </a:lnTo>
                    <a:lnTo>
                      <a:pt x="598" y="407"/>
                    </a:lnTo>
                    <a:lnTo>
                      <a:pt x="299" y="0"/>
                    </a:lnTo>
                  </a:path>
                </a:pathLst>
              </a:custGeom>
              <a:gradFill rotWithShape="0">
                <a:gsLst>
                  <a:gs pos="0">
                    <a:srgbClr val="18002C"/>
                  </a:gs>
                  <a:gs pos="100000">
                    <a:srgbClr val="500093"/>
                  </a:gs>
                </a:gsLst>
                <a:path path="rect">
                  <a:fillToRect l="50000" t="50000" r="50000" b="50000"/>
                </a:path>
              </a:gra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grpSp>
            <p:nvGrpSpPr>
              <p:cNvPr id="2103" name="Group 5"/>
              <p:cNvGrpSpPr>
                <a:grpSpLocks/>
              </p:cNvGrpSpPr>
              <p:nvPr/>
            </p:nvGrpSpPr>
            <p:grpSpPr bwMode="auto">
              <a:xfrm>
                <a:off x="128" y="174"/>
                <a:ext cx="737" cy="505"/>
                <a:chOff x="128" y="174"/>
                <a:chExt cx="737" cy="505"/>
              </a:xfrm>
            </p:grpSpPr>
            <p:sp>
              <p:nvSpPr>
                <p:cNvPr id="2107" name="Freeform 6"/>
                <p:cNvSpPr>
                  <a:spLocks/>
                </p:cNvSpPr>
                <p:nvPr/>
              </p:nvSpPr>
              <p:spPr bwMode="auto">
                <a:xfrm>
                  <a:off x="496" y="174"/>
                  <a:ext cx="369" cy="505"/>
                </a:xfrm>
                <a:custGeom>
                  <a:avLst/>
                  <a:gdLst>
                    <a:gd name="T0" fmla="*/ 0 w 369"/>
                    <a:gd name="T1" fmla="*/ 100 h 505"/>
                    <a:gd name="T2" fmla="*/ 0 w 369"/>
                    <a:gd name="T3" fmla="*/ 0 h 505"/>
                    <a:gd name="T4" fmla="*/ 368 w 369"/>
                    <a:gd name="T5" fmla="*/ 504 h 505"/>
                    <a:gd name="T6" fmla="*/ 295 w 369"/>
                    <a:gd name="T7" fmla="*/ 504 h 505"/>
                    <a:gd name="T8" fmla="*/ 0 w 369"/>
                    <a:gd name="T9" fmla="*/ 10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0" y="100"/>
                      </a:moveTo>
                      <a:lnTo>
                        <a:pt x="0" y="0"/>
                      </a:lnTo>
                      <a:lnTo>
                        <a:pt x="368" y="504"/>
                      </a:lnTo>
                      <a:lnTo>
                        <a:pt x="295" y="504"/>
                      </a:lnTo>
                      <a:lnTo>
                        <a:pt x="0" y="10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108" name="Freeform 7"/>
                <p:cNvSpPr>
                  <a:spLocks/>
                </p:cNvSpPr>
                <p:nvPr/>
              </p:nvSpPr>
              <p:spPr bwMode="auto">
                <a:xfrm>
                  <a:off x="128" y="174"/>
                  <a:ext cx="369" cy="505"/>
                </a:xfrm>
                <a:custGeom>
                  <a:avLst/>
                  <a:gdLst>
                    <a:gd name="T0" fmla="*/ 368 w 369"/>
                    <a:gd name="T1" fmla="*/ 0 h 505"/>
                    <a:gd name="T2" fmla="*/ 368 w 369"/>
                    <a:gd name="T3" fmla="*/ 100 h 505"/>
                    <a:gd name="T4" fmla="*/ 73 w 369"/>
                    <a:gd name="T5" fmla="*/ 504 h 505"/>
                    <a:gd name="T6" fmla="*/ 0 w 369"/>
                    <a:gd name="T7" fmla="*/ 504 h 505"/>
                    <a:gd name="T8" fmla="*/ 368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368" y="0"/>
                      </a:moveTo>
                      <a:lnTo>
                        <a:pt x="368" y="100"/>
                      </a:lnTo>
                      <a:lnTo>
                        <a:pt x="73" y="504"/>
                      </a:lnTo>
                      <a:lnTo>
                        <a:pt x="0" y="504"/>
                      </a:lnTo>
                      <a:lnTo>
                        <a:pt x="368" y="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grpSp>
          <p:grpSp>
            <p:nvGrpSpPr>
              <p:cNvPr id="2104" name="Group 8"/>
              <p:cNvGrpSpPr>
                <a:grpSpLocks/>
              </p:cNvGrpSpPr>
              <p:nvPr/>
            </p:nvGrpSpPr>
            <p:grpSpPr bwMode="auto">
              <a:xfrm>
                <a:off x="128" y="678"/>
                <a:ext cx="737" cy="505"/>
                <a:chOff x="128" y="678"/>
                <a:chExt cx="737" cy="505"/>
              </a:xfrm>
            </p:grpSpPr>
            <p:sp>
              <p:nvSpPr>
                <p:cNvPr id="2105" name="Freeform 9"/>
                <p:cNvSpPr>
                  <a:spLocks/>
                </p:cNvSpPr>
                <p:nvPr/>
              </p:nvSpPr>
              <p:spPr bwMode="auto">
                <a:xfrm>
                  <a:off x="496" y="678"/>
                  <a:ext cx="369" cy="505"/>
                </a:xfrm>
                <a:custGeom>
                  <a:avLst/>
                  <a:gdLst>
                    <a:gd name="T0" fmla="*/ 295 w 369"/>
                    <a:gd name="T1" fmla="*/ 0 h 505"/>
                    <a:gd name="T2" fmla="*/ 368 w 369"/>
                    <a:gd name="T3" fmla="*/ 0 h 505"/>
                    <a:gd name="T4" fmla="*/ 0 w 369"/>
                    <a:gd name="T5" fmla="*/ 504 h 505"/>
                    <a:gd name="T6" fmla="*/ 0 w 369"/>
                    <a:gd name="T7" fmla="*/ 404 h 505"/>
                    <a:gd name="T8" fmla="*/ 295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295" y="0"/>
                      </a:moveTo>
                      <a:lnTo>
                        <a:pt x="368" y="0"/>
                      </a:lnTo>
                      <a:lnTo>
                        <a:pt x="0" y="504"/>
                      </a:lnTo>
                      <a:lnTo>
                        <a:pt x="0" y="404"/>
                      </a:lnTo>
                      <a:lnTo>
                        <a:pt x="295"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106" name="Freeform 10"/>
                <p:cNvSpPr>
                  <a:spLocks/>
                </p:cNvSpPr>
                <p:nvPr/>
              </p:nvSpPr>
              <p:spPr bwMode="auto">
                <a:xfrm>
                  <a:off x="128" y="678"/>
                  <a:ext cx="369" cy="505"/>
                </a:xfrm>
                <a:custGeom>
                  <a:avLst/>
                  <a:gdLst>
                    <a:gd name="T0" fmla="*/ 73 w 369"/>
                    <a:gd name="T1" fmla="*/ 0 h 505"/>
                    <a:gd name="T2" fmla="*/ 368 w 369"/>
                    <a:gd name="T3" fmla="*/ 404 h 505"/>
                    <a:gd name="T4" fmla="*/ 368 w 369"/>
                    <a:gd name="T5" fmla="*/ 504 h 505"/>
                    <a:gd name="T6" fmla="*/ 0 w 369"/>
                    <a:gd name="T7" fmla="*/ 0 h 505"/>
                    <a:gd name="T8" fmla="*/ 73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73" y="0"/>
                      </a:moveTo>
                      <a:lnTo>
                        <a:pt x="368" y="404"/>
                      </a:lnTo>
                      <a:lnTo>
                        <a:pt x="368" y="504"/>
                      </a:lnTo>
                      <a:lnTo>
                        <a:pt x="0" y="0"/>
                      </a:lnTo>
                      <a:lnTo>
                        <a:pt x="73"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grpSp>
        </p:grpSp>
        <p:grpSp>
          <p:nvGrpSpPr>
            <p:cNvPr id="2054" name="Group 11"/>
            <p:cNvGrpSpPr>
              <a:grpSpLocks/>
            </p:cNvGrpSpPr>
            <p:nvPr/>
          </p:nvGrpSpPr>
          <p:grpSpPr bwMode="auto">
            <a:xfrm>
              <a:off x="291" y="117"/>
              <a:ext cx="754" cy="691"/>
              <a:chOff x="291" y="117"/>
              <a:chExt cx="754" cy="691"/>
            </a:xfrm>
          </p:grpSpPr>
          <p:sp>
            <p:nvSpPr>
              <p:cNvPr id="2055" name="Freeform 12"/>
              <p:cNvSpPr>
                <a:spLocks/>
              </p:cNvSpPr>
              <p:nvPr/>
            </p:nvSpPr>
            <p:spPr bwMode="auto">
              <a:xfrm>
                <a:off x="673"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56" name="Freeform 13"/>
              <p:cNvSpPr>
                <a:spLocks/>
              </p:cNvSpPr>
              <p:nvPr/>
            </p:nvSpPr>
            <p:spPr bwMode="auto">
              <a:xfrm>
                <a:off x="679"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57" name="Freeform 14"/>
              <p:cNvSpPr>
                <a:spLocks/>
              </p:cNvSpPr>
              <p:nvPr/>
            </p:nvSpPr>
            <p:spPr bwMode="auto">
              <a:xfrm>
                <a:off x="685"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58" name="Freeform 15"/>
              <p:cNvSpPr>
                <a:spLocks/>
              </p:cNvSpPr>
              <p:nvPr/>
            </p:nvSpPr>
            <p:spPr bwMode="auto">
              <a:xfrm>
                <a:off x="692"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59" name="Freeform 16"/>
              <p:cNvSpPr>
                <a:spLocks/>
              </p:cNvSpPr>
              <p:nvPr/>
            </p:nvSpPr>
            <p:spPr bwMode="auto">
              <a:xfrm>
                <a:off x="698"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60" name="Freeform 17"/>
              <p:cNvSpPr>
                <a:spLocks/>
              </p:cNvSpPr>
              <p:nvPr/>
            </p:nvSpPr>
            <p:spPr bwMode="auto">
              <a:xfrm>
                <a:off x="704"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61" name="Freeform 18"/>
              <p:cNvSpPr>
                <a:spLocks/>
              </p:cNvSpPr>
              <p:nvPr/>
            </p:nvSpPr>
            <p:spPr bwMode="auto">
              <a:xfrm>
                <a:off x="710"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62" name="Freeform 19"/>
              <p:cNvSpPr>
                <a:spLocks/>
              </p:cNvSpPr>
              <p:nvPr/>
            </p:nvSpPr>
            <p:spPr bwMode="auto">
              <a:xfrm>
                <a:off x="717"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63" name="Freeform 20"/>
              <p:cNvSpPr>
                <a:spLocks/>
              </p:cNvSpPr>
              <p:nvPr/>
            </p:nvSpPr>
            <p:spPr bwMode="auto">
              <a:xfrm>
                <a:off x="485" y="237"/>
                <a:ext cx="366" cy="450"/>
              </a:xfrm>
              <a:custGeom>
                <a:avLst/>
                <a:gdLst>
                  <a:gd name="T0" fmla="*/ 0 w 366"/>
                  <a:gd name="T1" fmla="*/ 114 h 450"/>
                  <a:gd name="T2" fmla="*/ 170 w 366"/>
                  <a:gd name="T3" fmla="*/ 201 h 450"/>
                  <a:gd name="T4" fmla="*/ 183 w 366"/>
                  <a:gd name="T5" fmla="*/ 0 h 450"/>
                  <a:gd name="T6" fmla="*/ 195 w 366"/>
                  <a:gd name="T7" fmla="*/ 201 h 450"/>
                  <a:gd name="T8" fmla="*/ 364 w 366"/>
                  <a:gd name="T9" fmla="*/ 112 h 450"/>
                  <a:gd name="T10" fmla="*/ 207 w 366"/>
                  <a:gd name="T11" fmla="*/ 225 h 450"/>
                  <a:gd name="T12" fmla="*/ 365 w 366"/>
                  <a:gd name="T13" fmla="*/ 337 h 450"/>
                  <a:gd name="T14" fmla="*/ 195 w 366"/>
                  <a:gd name="T15" fmla="*/ 248 h 450"/>
                  <a:gd name="T16" fmla="*/ 183 w 366"/>
                  <a:gd name="T17" fmla="*/ 449 h 450"/>
                  <a:gd name="T18" fmla="*/ 170 w 366"/>
                  <a:gd name="T19" fmla="*/ 248 h 450"/>
                  <a:gd name="T20" fmla="*/ 0 w 366"/>
                  <a:gd name="T21" fmla="*/ 337 h 450"/>
                  <a:gd name="T22" fmla="*/ 158 w 366"/>
                  <a:gd name="T23" fmla="*/ 225 h 450"/>
                  <a:gd name="T24" fmla="*/ 0 w 366"/>
                  <a:gd name="T25" fmla="*/ 114 h 4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6" h="450">
                    <a:moveTo>
                      <a:pt x="0" y="114"/>
                    </a:moveTo>
                    <a:lnTo>
                      <a:pt x="170" y="201"/>
                    </a:lnTo>
                    <a:lnTo>
                      <a:pt x="183" y="0"/>
                    </a:lnTo>
                    <a:lnTo>
                      <a:pt x="195" y="201"/>
                    </a:lnTo>
                    <a:lnTo>
                      <a:pt x="364" y="112"/>
                    </a:lnTo>
                    <a:lnTo>
                      <a:pt x="207" y="225"/>
                    </a:lnTo>
                    <a:lnTo>
                      <a:pt x="365" y="337"/>
                    </a:lnTo>
                    <a:lnTo>
                      <a:pt x="195" y="248"/>
                    </a:lnTo>
                    <a:lnTo>
                      <a:pt x="183" y="449"/>
                    </a:lnTo>
                    <a:lnTo>
                      <a:pt x="170" y="248"/>
                    </a:lnTo>
                    <a:lnTo>
                      <a:pt x="0" y="337"/>
                    </a:lnTo>
                    <a:lnTo>
                      <a:pt x="158" y="225"/>
                    </a:lnTo>
                    <a:lnTo>
                      <a:pt x="0" y="114"/>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64" name="Freeform 21"/>
              <p:cNvSpPr>
                <a:spLocks/>
              </p:cNvSpPr>
              <p:nvPr/>
            </p:nvSpPr>
            <p:spPr bwMode="auto">
              <a:xfrm>
                <a:off x="291" y="117"/>
                <a:ext cx="754" cy="691"/>
              </a:xfrm>
              <a:custGeom>
                <a:avLst/>
                <a:gdLst>
                  <a:gd name="T0" fmla="*/ 338 w 754"/>
                  <a:gd name="T1" fmla="*/ 322 h 691"/>
                  <a:gd name="T2" fmla="*/ 188 w 754"/>
                  <a:gd name="T3" fmla="*/ 0 h 691"/>
                  <a:gd name="T4" fmla="*/ 377 w 754"/>
                  <a:gd name="T5" fmla="*/ 298 h 691"/>
                  <a:gd name="T6" fmla="*/ 563 w 754"/>
                  <a:gd name="T7" fmla="*/ 0 h 691"/>
                  <a:gd name="T8" fmla="*/ 414 w 754"/>
                  <a:gd name="T9" fmla="*/ 322 h 691"/>
                  <a:gd name="T10" fmla="*/ 753 w 754"/>
                  <a:gd name="T11" fmla="*/ 345 h 691"/>
                  <a:gd name="T12" fmla="*/ 413 w 754"/>
                  <a:gd name="T13" fmla="*/ 367 h 691"/>
                  <a:gd name="T14" fmla="*/ 566 w 754"/>
                  <a:gd name="T15" fmla="*/ 690 h 691"/>
                  <a:gd name="T16" fmla="*/ 377 w 754"/>
                  <a:gd name="T17" fmla="*/ 391 h 691"/>
                  <a:gd name="T18" fmla="*/ 188 w 754"/>
                  <a:gd name="T19" fmla="*/ 690 h 691"/>
                  <a:gd name="T20" fmla="*/ 337 w 754"/>
                  <a:gd name="T21" fmla="*/ 369 h 691"/>
                  <a:gd name="T22" fmla="*/ 0 w 754"/>
                  <a:gd name="T23" fmla="*/ 345 h 691"/>
                  <a:gd name="T24" fmla="*/ 338 w 754"/>
                  <a:gd name="T25" fmla="*/ 322 h 6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4" h="691">
                    <a:moveTo>
                      <a:pt x="338" y="322"/>
                    </a:moveTo>
                    <a:lnTo>
                      <a:pt x="188" y="0"/>
                    </a:lnTo>
                    <a:lnTo>
                      <a:pt x="377" y="298"/>
                    </a:lnTo>
                    <a:lnTo>
                      <a:pt x="563" y="0"/>
                    </a:lnTo>
                    <a:lnTo>
                      <a:pt x="414" y="322"/>
                    </a:lnTo>
                    <a:lnTo>
                      <a:pt x="753" y="345"/>
                    </a:lnTo>
                    <a:lnTo>
                      <a:pt x="413" y="367"/>
                    </a:lnTo>
                    <a:lnTo>
                      <a:pt x="566" y="690"/>
                    </a:lnTo>
                    <a:lnTo>
                      <a:pt x="377" y="391"/>
                    </a:lnTo>
                    <a:lnTo>
                      <a:pt x="188" y="690"/>
                    </a:lnTo>
                    <a:lnTo>
                      <a:pt x="337" y="369"/>
                    </a:lnTo>
                    <a:lnTo>
                      <a:pt x="0" y="345"/>
                    </a:lnTo>
                    <a:lnTo>
                      <a:pt x="338" y="322"/>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65" name="Freeform 22"/>
              <p:cNvSpPr>
                <a:spLocks/>
              </p:cNvSpPr>
              <p:nvPr/>
            </p:nvSpPr>
            <p:spPr bwMode="auto">
              <a:xfrm>
                <a:off x="491" y="244"/>
                <a:ext cx="353" cy="436"/>
              </a:xfrm>
              <a:custGeom>
                <a:avLst/>
                <a:gdLst>
                  <a:gd name="T0" fmla="*/ 0 w 353"/>
                  <a:gd name="T1" fmla="*/ 110 h 436"/>
                  <a:gd name="T2" fmla="*/ 164 w 353"/>
                  <a:gd name="T3" fmla="*/ 194 h 436"/>
                  <a:gd name="T4" fmla="*/ 177 w 353"/>
                  <a:gd name="T5" fmla="*/ 0 h 436"/>
                  <a:gd name="T6" fmla="*/ 189 w 353"/>
                  <a:gd name="T7" fmla="*/ 194 h 436"/>
                  <a:gd name="T8" fmla="*/ 352 w 353"/>
                  <a:gd name="T9" fmla="*/ 110 h 436"/>
                  <a:gd name="T10" fmla="*/ 201 w 353"/>
                  <a:gd name="T11" fmla="*/ 218 h 436"/>
                  <a:gd name="T12" fmla="*/ 352 w 353"/>
                  <a:gd name="T13" fmla="*/ 325 h 436"/>
                  <a:gd name="T14" fmla="*/ 189 w 353"/>
                  <a:gd name="T15" fmla="*/ 242 h 436"/>
                  <a:gd name="T16" fmla="*/ 177 w 353"/>
                  <a:gd name="T17" fmla="*/ 435 h 436"/>
                  <a:gd name="T18" fmla="*/ 164 w 353"/>
                  <a:gd name="T19" fmla="*/ 242 h 436"/>
                  <a:gd name="T20" fmla="*/ 0 w 353"/>
                  <a:gd name="T21" fmla="*/ 327 h 436"/>
                  <a:gd name="T22" fmla="*/ 152 w 353"/>
                  <a:gd name="T23" fmla="*/ 218 h 436"/>
                  <a:gd name="T24" fmla="*/ 0 w 353"/>
                  <a:gd name="T25" fmla="*/ 110 h 4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3" h="436">
                    <a:moveTo>
                      <a:pt x="0" y="110"/>
                    </a:moveTo>
                    <a:lnTo>
                      <a:pt x="164" y="194"/>
                    </a:lnTo>
                    <a:lnTo>
                      <a:pt x="177" y="0"/>
                    </a:lnTo>
                    <a:lnTo>
                      <a:pt x="189" y="194"/>
                    </a:lnTo>
                    <a:lnTo>
                      <a:pt x="352" y="110"/>
                    </a:lnTo>
                    <a:lnTo>
                      <a:pt x="201" y="218"/>
                    </a:lnTo>
                    <a:lnTo>
                      <a:pt x="352" y="325"/>
                    </a:lnTo>
                    <a:lnTo>
                      <a:pt x="189" y="242"/>
                    </a:lnTo>
                    <a:lnTo>
                      <a:pt x="177" y="435"/>
                    </a:lnTo>
                    <a:lnTo>
                      <a:pt x="164" y="242"/>
                    </a:lnTo>
                    <a:lnTo>
                      <a:pt x="0" y="327"/>
                    </a:lnTo>
                    <a:lnTo>
                      <a:pt x="152" y="218"/>
                    </a:lnTo>
                    <a:lnTo>
                      <a:pt x="0" y="110"/>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66" name="Freeform 23"/>
              <p:cNvSpPr>
                <a:spLocks/>
              </p:cNvSpPr>
              <p:nvPr/>
            </p:nvSpPr>
            <p:spPr bwMode="auto">
              <a:xfrm>
                <a:off x="305" y="130"/>
                <a:ext cx="725" cy="665"/>
              </a:xfrm>
              <a:custGeom>
                <a:avLst/>
                <a:gdLst>
                  <a:gd name="T0" fmla="*/ 324 w 725"/>
                  <a:gd name="T1" fmla="*/ 309 h 665"/>
                  <a:gd name="T2" fmla="*/ 182 w 725"/>
                  <a:gd name="T3" fmla="*/ 0 h 665"/>
                  <a:gd name="T4" fmla="*/ 363 w 725"/>
                  <a:gd name="T5" fmla="*/ 285 h 665"/>
                  <a:gd name="T6" fmla="*/ 543 w 725"/>
                  <a:gd name="T7" fmla="*/ 0 h 665"/>
                  <a:gd name="T8" fmla="*/ 400 w 725"/>
                  <a:gd name="T9" fmla="*/ 309 h 665"/>
                  <a:gd name="T10" fmla="*/ 724 w 725"/>
                  <a:gd name="T11" fmla="*/ 332 h 665"/>
                  <a:gd name="T12" fmla="*/ 399 w 725"/>
                  <a:gd name="T13" fmla="*/ 354 h 665"/>
                  <a:gd name="T14" fmla="*/ 543 w 725"/>
                  <a:gd name="T15" fmla="*/ 663 h 665"/>
                  <a:gd name="T16" fmla="*/ 363 w 725"/>
                  <a:gd name="T17" fmla="*/ 378 h 665"/>
                  <a:gd name="T18" fmla="*/ 182 w 725"/>
                  <a:gd name="T19" fmla="*/ 664 h 665"/>
                  <a:gd name="T20" fmla="*/ 323 w 725"/>
                  <a:gd name="T21" fmla="*/ 356 h 665"/>
                  <a:gd name="T22" fmla="*/ 0 w 725"/>
                  <a:gd name="T23" fmla="*/ 332 h 665"/>
                  <a:gd name="T24" fmla="*/ 324 w 725"/>
                  <a:gd name="T25" fmla="*/ 309 h 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5" h="665">
                    <a:moveTo>
                      <a:pt x="324" y="309"/>
                    </a:moveTo>
                    <a:lnTo>
                      <a:pt x="182" y="0"/>
                    </a:lnTo>
                    <a:lnTo>
                      <a:pt x="363" y="285"/>
                    </a:lnTo>
                    <a:lnTo>
                      <a:pt x="543" y="0"/>
                    </a:lnTo>
                    <a:lnTo>
                      <a:pt x="400" y="309"/>
                    </a:lnTo>
                    <a:lnTo>
                      <a:pt x="724" y="332"/>
                    </a:lnTo>
                    <a:lnTo>
                      <a:pt x="399" y="354"/>
                    </a:lnTo>
                    <a:lnTo>
                      <a:pt x="543" y="663"/>
                    </a:lnTo>
                    <a:lnTo>
                      <a:pt x="363" y="378"/>
                    </a:lnTo>
                    <a:lnTo>
                      <a:pt x="182" y="664"/>
                    </a:lnTo>
                    <a:lnTo>
                      <a:pt x="323" y="356"/>
                    </a:lnTo>
                    <a:lnTo>
                      <a:pt x="0" y="332"/>
                    </a:lnTo>
                    <a:lnTo>
                      <a:pt x="324" y="309"/>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67" name="Freeform 24"/>
              <p:cNvSpPr>
                <a:spLocks/>
              </p:cNvSpPr>
              <p:nvPr/>
            </p:nvSpPr>
            <p:spPr bwMode="auto">
              <a:xfrm>
                <a:off x="497" y="252"/>
                <a:ext cx="341" cy="421"/>
              </a:xfrm>
              <a:custGeom>
                <a:avLst/>
                <a:gdLst>
                  <a:gd name="T0" fmla="*/ 0 w 341"/>
                  <a:gd name="T1" fmla="*/ 106 h 421"/>
                  <a:gd name="T2" fmla="*/ 158 w 341"/>
                  <a:gd name="T3" fmla="*/ 186 h 421"/>
                  <a:gd name="T4" fmla="*/ 171 w 341"/>
                  <a:gd name="T5" fmla="*/ 0 h 421"/>
                  <a:gd name="T6" fmla="*/ 183 w 341"/>
                  <a:gd name="T7" fmla="*/ 186 h 421"/>
                  <a:gd name="T8" fmla="*/ 340 w 341"/>
                  <a:gd name="T9" fmla="*/ 106 h 421"/>
                  <a:gd name="T10" fmla="*/ 195 w 341"/>
                  <a:gd name="T11" fmla="*/ 210 h 421"/>
                  <a:gd name="T12" fmla="*/ 340 w 341"/>
                  <a:gd name="T13" fmla="*/ 315 h 421"/>
                  <a:gd name="T14" fmla="*/ 183 w 341"/>
                  <a:gd name="T15" fmla="*/ 234 h 421"/>
                  <a:gd name="T16" fmla="*/ 171 w 341"/>
                  <a:gd name="T17" fmla="*/ 420 h 421"/>
                  <a:gd name="T18" fmla="*/ 158 w 341"/>
                  <a:gd name="T19" fmla="*/ 234 h 421"/>
                  <a:gd name="T20" fmla="*/ 0 w 341"/>
                  <a:gd name="T21" fmla="*/ 315 h 421"/>
                  <a:gd name="T22" fmla="*/ 146 w 341"/>
                  <a:gd name="T23" fmla="*/ 210 h 421"/>
                  <a:gd name="T24" fmla="*/ 0 w 341"/>
                  <a:gd name="T25" fmla="*/ 106 h 4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1" h="421">
                    <a:moveTo>
                      <a:pt x="0" y="106"/>
                    </a:moveTo>
                    <a:lnTo>
                      <a:pt x="158" y="186"/>
                    </a:lnTo>
                    <a:lnTo>
                      <a:pt x="171" y="0"/>
                    </a:lnTo>
                    <a:lnTo>
                      <a:pt x="183" y="186"/>
                    </a:lnTo>
                    <a:lnTo>
                      <a:pt x="340" y="106"/>
                    </a:lnTo>
                    <a:lnTo>
                      <a:pt x="195" y="210"/>
                    </a:lnTo>
                    <a:lnTo>
                      <a:pt x="340" y="315"/>
                    </a:lnTo>
                    <a:lnTo>
                      <a:pt x="183" y="234"/>
                    </a:lnTo>
                    <a:lnTo>
                      <a:pt x="171" y="420"/>
                    </a:lnTo>
                    <a:lnTo>
                      <a:pt x="158" y="234"/>
                    </a:lnTo>
                    <a:lnTo>
                      <a:pt x="0" y="315"/>
                    </a:lnTo>
                    <a:lnTo>
                      <a:pt x="146" y="210"/>
                    </a:lnTo>
                    <a:lnTo>
                      <a:pt x="0" y="10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68" name="Freeform 25"/>
              <p:cNvSpPr>
                <a:spLocks/>
              </p:cNvSpPr>
              <p:nvPr/>
            </p:nvSpPr>
            <p:spPr bwMode="auto">
              <a:xfrm>
                <a:off x="319" y="143"/>
                <a:ext cx="697" cy="638"/>
              </a:xfrm>
              <a:custGeom>
                <a:avLst/>
                <a:gdLst>
                  <a:gd name="T0" fmla="*/ 310 w 697"/>
                  <a:gd name="T1" fmla="*/ 296 h 638"/>
                  <a:gd name="T2" fmla="*/ 176 w 697"/>
                  <a:gd name="T3" fmla="*/ 0 h 638"/>
                  <a:gd name="T4" fmla="*/ 349 w 697"/>
                  <a:gd name="T5" fmla="*/ 272 h 638"/>
                  <a:gd name="T6" fmla="*/ 522 w 697"/>
                  <a:gd name="T7" fmla="*/ 0 h 638"/>
                  <a:gd name="T8" fmla="*/ 386 w 697"/>
                  <a:gd name="T9" fmla="*/ 296 h 638"/>
                  <a:gd name="T10" fmla="*/ 696 w 697"/>
                  <a:gd name="T11" fmla="*/ 319 h 638"/>
                  <a:gd name="T12" fmla="*/ 385 w 697"/>
                  <a:gd name="T13" fmla="*/ 341 h 638"/>
                  <a:gd name="T14" fmla="*/ 522 w 697"/>
                  <a:gd name="T15" fmla="*/ 637 h 638"/>
                  <a:gd name="T16" fmla="*/ 349 w 697"/>
                  <a:gd name="T17" fmla="*/ 365 h 638"/>
                  <a:gd name="T18" fmla="*/ 176 w 697"/>
                  <a:gd name="T19" fmla="*/ 637 h 638"/>
                  <a:gd name="T20" fmla="*/ 310 w 697"/>
                  <a:gd name="T21" fmla="*/ 342 h 638"/>
                  <a:gd name="T22" fmla="*/ 0 w 697"/>
                  <a:gd name="T23" fmla="*/ 319 h 638"/>
                  <a:gd name="T24" fmla="*/ 310 w 697"/>
                  <a:gd name="T25" fmla="*/ 296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7" h="638">
                    <a:moveTo>
                      <a:pt x="310" y="296"/>
                    </a:moveTo>
                    <a:lnTo>
                      <a:pt x="176" y="0"/>
                    </a:lnTo>
                    <a:lnTo>
                      <a:pt x="349" y="272"/>
                    </a:lnTo>
                    <a:lnTo>
                      <a:pt x="522" y="0"/>
                    </a:lnTo>
                    <a:lnTo>
                      <a:pt x="386" y="296"/>
                    </a:lnTo>
                    <a:lnTo>
                      <a:pt x="696" y="319"/>
                    </a:lnTo>
                    <a:lnTo>
                      <a:pt x="385" y="341"/>
                    </a:lnTo>
                    <a:lnTo>
                      <a:pt x="522" y="637"/>
                    </a:lnTo>
                    <a:lnTo>
                      <a:pt x="349" y="365"/>
                    </a:lnTo>
                    <a:lnTo>
                      <a:pt x="176" y="637"/>
                    </a:lnTo>
                    <a:lnTo>
                      <a:pt x="310" y="342"/>
                    </a:lnTo>
                    <a:lnTo>
                      <a:pt x="0" y="319"/>
                    </a:lnTo>
                    <a:lnTo>
                      <a:pt x="310" y="29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69" name="Freeform 26"/>
              <p:cNvSpPr>
                <a:spLocks/>
              </p:cNvSpPr>
              <p:nvPr/>
            </p:nvSpPr>
            <p:spPr bwMode="auto">
              <a:xfrm>
                <a:off x="503" y="259"/>
                <a:ext cx="329" cy="406"/>
              </a:xfrm>
              <a:custGeom>
                <a:avLst/>
                <a:gdLst>
                  <a:gd name="T0" fmla="*/ 0 w 329"/>
                  <a:gd name="T1" fmla="*/ 103 h 406"/>
                  <a:gd name="T2" fmla="*/ 152 w 329"/>
                  <a:gd name="T3" fmla="*/ 179 h 406"/>
                  <a:gd name="T4" fmla="*/ 165 w 329"/>
                  <a:gd name="T5" fmla="*/ 0 h 406"/>
                  <a:gd name="T6" fmla="*/ 177 w 329"/>
                  <a:gd name="T7" fmla="*/ 179 h 406"/>
                  <a:gd name="T8" fmla="*/ 328 w 329"/>
                  <a:gd name="T9" fmla="*/ 101 h 406"/>
                  <a:gd name="T10" fmla="*/ 189 w 329"/>
                  <a:gd name="T11" fmla="*/ 203 h 406"/>
                  <a:gd name="T12" fmla="*/ 328 w 329"/>
                  <a:gd name="T13" fmla="*/ 304 h 406"/>
                  <a:gd name="T14" fmla="*/ 177 w 329"/>
                  <a:gd name="T15" fmla="*/ 227 h 406"/>
                  <a:gd name="T16" fmla="*/ 165 w 329"/>
                  <a:gd name="T17" fmla="*/ 405 h 406"/>
                  <a:gd name="T18" fmla="*/ 152 w 329"/>
                  <a:gd name="T19" fmla="*/ 227 h 406"/>
                  <a:gd name="T20" fmla="*/ 0 w 329"/>
                  <a:gd name="T21" fmla="*/ 304 h 406"/>
                  <a:gd name="T22" fmla="*/ 140 w 329"/>
                  <a:gd name="T23" fmla="*/ 203 h 406"/>
                  <a:gd name="T24" fmla="*/ 0 w 329"/>
                  <a:gd name="T25" fmla="*/ 103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406">
                    <a:moveTo>
                      <a:pt x="0" y="103"/>
                    </a:moveTo>
                    <a:lnTo>
                      <a:pt x="152" y="179"/>
                    </a:lnTo>
                    <a:lnTo>
                      <a:pt x="165" y="0"/>
                    </a:lnTo>
                    <a:lnTo>
                      <a:pt x="177" y="179"/>
                    </a:lnTo>
                    <a:lnTo>
                      <a:pt x="328" y="101"/>
                    </a:lnTo>
                    <a:lnTo>
                      <a:pt x="189" y="203"/>
                    </a:lnTo>
                    <a:lnTo>
                      <a:pt x="328" y="304"/>
                    </a:lnTo>
                    <a:lnTo>
                      <a:pt x="177" y="227"/>
                    </a:lnTo>
                    <a:lnTo>
                      <a:pt x="165" y="405"/>
                    </a:lnTo>
                    <a:lnTo>
                      <a:pt x="152" y="227"/>
                    </a:lnTo>
                    <a:lnTo>
                      <a:pt x="0" y="304"/>
                    </a:lnTo>
                    <a:lnTo>
                      <a:pt x="140" y="203"/>
                    </a:lnTo>
                    <a:lnTo>
                      <a:pt x="0" y="10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70" name="Freeform 27"/>
              <p:cNvSpPr>
                <a:spLocks/>
              </p:cNvSpPr>
              <p:nvPr/>
            </p:nvSpPr>
            <p:spPr bwMode="auto">
              <a:xfrm>
                <a:off x="334" y="156"/>
                <a:ext cx="668" cy="612"/>
              </a:xfrm>
              <a:custGeom>
                <a:avLst/>
                <a:gdLst>
                  <a:gd name="T0" fmla="*/ 295 w 668"/>
                  <a:gd name="T1" fmla="*/ 283 h 612"/>
                  <a:gd name="T2" fmla="*/ 168 w 668"/>
                  <a:gd name="T3" fmla="*/ 0 h 612"/>
                  <a:gd name="T4" fmla="*/ 334 w 668"/>
                  <a:gd name="T5" fmla="*/ 259 h 612"/>
                  <a:gd name="T6" fmla="*/ 499 w 668"/>
                  <a:gd name="T7" fmla="*/ 0 h 612"/>
                  <a:gd name="T8" fmla="*/ 371 w 668"/>
                  <a:gd name="T9" fmla="*/ 283 h 612"/>
                  <a:gd name="T10" fmla="*/ 667 w 668"/>
                  <a:gd name="T11" fmla="*/ 306 h 612"/>
                  <a:gd name="T12" fmla="*/ 370 w 668"/>
                  <a:gd name="T13" fmla="*/ 328 h 612"/>
                  <a:gd name="T14" fmla="*/ 499 w 668"/>
                  <a:gd name="T15" fmla="*/ 611 h 612"/>
                  <a:gd name="T16" fmla="*/ 334 w 668"/>
                  <a:gd name="T17" fmla="*/ 352 h 612"/>
                  <a:gd name="T18" fmla="*/ 168 w 668"/>
                  <a:gd name="T19" fmla="*/ 611 h 612"/>
                  <a:gd name="T20" fmla="*/ 294 w 668"/>
                  <a:gd name="T21" fmla="*/ 330 h 612"/>
                  <a:gd name="T22" fmla="*/ 0 w 668"/>
                  <a:gd name="T23" fmla="*/ 306 h 612"/>
                  <a:gd name="T24" fmla="*/ 295 w 668"/>
                  <a:gd name="T25" fmla="*/ 283 h 6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8" h="612">
                    <a:moveTo>
                      <a:pt x="295" y="283"/>
                    </a:moveTo>
                    <a:lnTo>
                      <a:pt x="168" y="0"/>
                    </a:lnTo>
                    <a:lnTo>
                      <a:pt x="334" y="259"/>
                    </a:lnTo>
                    <a:lnTo>
                      <a:pt x="499" y="0"/>
                    </a:lnTo>
                    <a:lnTo>
                      <a:pt x="371" y="283"/>
                    </a:lnTo>
                    <a:lnTo>
                      <a:pt x="667" y="306"/>
                    </a:lnTo>
                    <a:lnTo>
                      <a:pt x="370" y="328"/>
                    </a:lnTo>
                    <a:lnTo>
                      <a:pt x="499" y="611"/>
                    </a:lnTo>
                    <a:lnTo>
                      <a:pt x="334" y="352"/>
                    </a:lnTo>
                    <a:lnTo>
                      <a:pt x="168" y="611"/>
                    </a:lnTo>
                    <a:lnTo>
                      <a:pt x="294" y="330"/>
                    </a:lnTo>
                    <a:lnTo>
                      <a:pt x="0" y="306"/>
                    </a:lnTo>
                    <a:lnTo>
                      <a:pt x="295" y="28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71" name="Freeform 28"/>
              <p:cNvSpPr>
                <a:spLocks/>
              </p:cNvSpPr>
              <p:nvPr/>
            </p:nvSpPr>
            <p:spPr bwMode="auto">
              <a:xfrm>
                <a:off x="509" y="266"/>
                <a:ext cx="318" cy="392"/>
              </a:xfrm>
              <a:custGeom>
                <a:avLst/>
                <a:gdLst>
                  <a:gd name="T0" fmla="*/ 0 w 318"/>
                  <a:gd name="T1" fmla="*/ 99 h 392"/>
                  <a:gd name="T2" fmla="*/ 146 w 318"/>
                  <a:gd name="T3" fmla="*/ 172 h 392"/>
                  <a:gd name="T4" fmla="*/ 159 w 318"/>
                  <a:gd name="T5" fmla="*/ 0 h 392"/>
                  <a:gd name="T6" fmla="*/ 171 w 318"/>
                  <a:gd name="T7" fmla="*/ 172 h 392"/>
                  <a:gd name="T8" fmla="*/ 317 w 318"/>
                  <a:gd name="T9" fmla="*/ 99 h 392"/>
                  <a:gd name="T10" fmla="*/ 183 w 318"/>
                  <a:gd name="T11" fmla="*/ 196 h 392"/>
                  <a:gd name="T12" fmla="*/ 317 w 318"/>
                  <a:gd name="T13" fmla="*/ 292 h 392"/>
                  <a:gd name="T14" fmla="*/ 171 w 318"/>
                  <a:gd name="T15" fmla="*/ 220 h 392"/>
                  <a:gd name="T16" fmla="*/ 159 w 318"/>
                  <a:gd name="T17" fmla="*/ 391 h 392"/>
                  <a:gd name="T18" fmla="*/ 146 w 318"/>
                  <a:gd name="T19" fmla="*/ 220 h 392"/>
                  <a:gd name="T20" fmla="*/ 0 w 318"/>
                  <a:gd name="T21" fmla="*/ 292 h 392"/>
                  <a:gd name="T22" fmla="*/ 134 w 318"/>
                  <a:gd name="T23" fmla="*/ 196 h 392"/>
                  <a:gd name="T24" fmla="*/ 0 w 318"/>
                  <a:gd name="T25" fmla="*/ 9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8" h="392">
                    <a:moveTo>
                      <a:pt x="0" y="99"/>
                    </a:moveTo>
                    <a:lnTo>
                      <a:pt x="146" y="172"/>
                    </a:lnTo>
                    <a:lnTo>
                      <a:pt x="159" y="0"/>
                    </a:lnTo>
                    <a:lnTo>
                      <a:pt x="171" y="172"/>
                    </a:lnTo>
                    <a:lnTo>
                      <a:pt x="317" y="99"/>
                    </a:lnTo>
                    <a:lnTo>
                      <a:pt x="183" y="196"/>
                    </a:lnTo>
                    <a:lnTo>
                      <a:pt x="317" y="292"/>
                    </a:lnTo>
                    <a:lnTo>
                      <a:pt x="171" y="220"/>
                    </a:lnTo>
                    <a:lnTo>
                      <a:pt x="159" y="391"/>
                    </a:lnTo>
                    <a:lnTo>
                      <a:pt x="146" y="220"/>
                    </a:lnTo>
                    <a:lnTo>
                      <a:pt x="0" y="292"/>
                    </a:lnTo>
                    <a:lnTo>
                      <a:pt x="134" y="196"/>
                    </a:lnTo>
                    <a:lnTo>
                      <a:pt x="0" y="99"/>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72" name="Freeform 29"/>
              <p:cNvSpPr>
                <a:spLocks/>
              </p:cNvSpPr>
              <p:nvPr/>
            </p:nvSpPr>
            <p:spPr bwMode="auto">
              <a:xfrm>
                <a:off x="348" y="169"/>
                <a:ext cx="639" cy="586"/>
              </a:xfrm>
              <a:custGeom>
                <a:avLst/>
                <a:gdLst>
                  <a:gd name="T0" fmla="*/ 281 w 639"/>
                  <a:gd name="T1" fmla="*/ 270 h 586"/>
                  <a:gd name="T2" fmla="*/ 161 w 639"/>
                  <a:gd name="T3" fmla="*/ 0 h 586"/>
                  <a:gd name="T4" fmla="*/ 320 w 639"/>
                  <a:gd name="T5" fmla="*/ 246 h 586"/>
                  <a:gd name="T6" fmla="*/ 479 w 639"/>
                  <a:gd name="T7" fmla="*/ 0 h 586"/>
                  <a:gd name="T8" fmla="*/ 357 w 639"/>
                  <a:gd name="T9" fmla="*/ 270 h 586"/>
                  <a:gd name="T10" fmla="*/ 638 w 639"/>
                  <a:gd name="T11" fmla="*/ 293 h 586"/>
                  <a:gd name="T12" fmla="*/ 356 w 639"/>
                  <a:gd name="T13" fmla="*/ 315 h 586"/>
                  <a:gd name="T14" fmla="*/ 479 w 639"/>
                  <a:gd name="T15" fmla="*/ 585 h 586"/>
                  <a:gd name="T16" fmla="*/ 320 w 639"/>
                  <a:gd name="T17" fmla="*/ 339 h 586"/>
                  <a:gd name="T18" fmla="*/ 161 w 639"/>
                  <a:gd name="T19" fmla="*/ 585 h 586"/>
                  <a:gd name="T20" fmla="*/ 281 w 639"/>
                  <a:gd name="T21" fmla="*/ 316 h 586"/>
                  <a:gd name="T22" fmla="*/ 0 w 639"/>
                  <a:gd name="T23" fmla="*/ 293 h 586"/>
                  <a:gd name="T24" fmla="*/ 281 w 639"/>
                  <a:gd name="T25" fmla="*/ 270 h 5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9" h="586">
                    <a:moveTo>
                      <a:pt x="281" y="270"/>
                    </a:moveTo>
                    <a:lnTo>
                      <a:pt x="161" y="0"/>
                    </a:lnTo>
                    <a:lnTo>
                      <a:pt x="320" y="246"/>
                    </a:lnTo>
                    <a:lnTo>
                      <a:pt x="479" y="0"/>
                    </a:lnTo>
                    <a:lnTo>
                      <a:pt x="357" y="270"/>
                    </a:lnTo>
                    <a:lnTo>
                      <a:pt x="638" y="293"/>
                    </a:lnTo>
                    <a:lnTo>
                      <a:pt x="356" y="315"/>
                    </a:lnTo>
                    <a:lnTo>
                      <a:pt x="479" y="585"/>
                    </a:lnTo>
                    <a:lnTo>
                      <a:pt x="320" y="339"/>
                    </a:lnTo>
                    <a:lnTo>
                      <a:pt x="161" y="585"/>
                    </a:lnTo>
                    <a:lnTo>
                      <a:pt x="281" y="316"/>
                    </a:lnTo>
                    <a:lnTo>
                      <a:pt x="0" y="293"/>
                    </a:lnTo>
                    <a:lnTo>
                      <a:pt x="281" y="270"/>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73" name="Freeform 30"/>
              <p:cNvSpPr>
                <a:spLocks/>
              </p:cNvSpPr>
              <p:nvPr/>
            </p:nvSpPr>
            <p:spPr bwMode="auto">
              <a:xfrm>
                <a:off x="515" y="273"/>
                <a:ext cx="306" cy="378"/>
              </a:xfrm>
              <a:custGeom>
                <a:avLst/>
                <a:gdLst>
                  <a:gd name="T0" fmla="*/ 0 w 306"/>
                  <a:gd name="T1" fmla="*/ 96 h 378"/>
                  <a:gd name="T2" fmla="*/ 140 w 306"/>
                  <a:gd name="T3" fmla="*/ 165 h 378"/>
                  <a:gd name="T4" fmla="*/ 153 w 306"/>
                  <a:gd name="T5" fmla="*/ 0 h 378"/>
                  <a:gd name="T6" fmla="*/ 165 w 306"/>
                  <a:gd name="T7" fmla="*/ 165 h 378"/>
                  <a:gd name="T8" fmla="*/ 305 w 306"/>
                  <a:gd name="T9" fmla="*/ 96 h 378"/>
                  <a:gd name="T10" fmla="*/ 177 w 306"/>
                  <a:gd name="T11" fmla="*/ 189 h 378"/>
                  <a:gd name="T12" fmla="*/ 305 w 306"/>
                  <a:gd name="T13" fmla="*/ 283 h 378"/>
                  <a:gd name="T14" fmla="*/ 165 w 306"/>
                  <a:gd name="T15" fmla="*/ 212 h 378"/>
                  <a:gd name="T16" fmla="*/ 153 w 306"/>
                  <a:gd name="T17" fmla="*/ 377 h 378"/>
                  <a:gd name="T18" fmla="*/ 140 w 306"/>
                  <a:gd name="T19" fmla="*/ 212 h 378"/>
                  <a:gd name="T20" fmla="*/ 0 w 306"/>
                  <a:gd name="T21" fmla="*/ 283 h 378"/>
                  <a:gd name="T22" fmla="*/ 128 w 306"/>
                  <a:gd name="T23" fmla="*/ 189 h 378"/>
                  <a:gd name="T24" fmla="*/ 0 w 306"/>
                  <a:gd name="T25" fmla="*/ 96 h 3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74" name="Freeform 31"/>
              <p:cNvSpPr>
                <a:spLocks/>
              </p:cNvSpPr>
              <p:nvPr/>
            </p:nvSpPr>
            <p:spPr bwMode="auto">
              <a:xfrm>
                <a:off x="363" y="182"/>
                <a:ext cx="610" cy="560"/>
              </a:xfrm>
              <a:custGeom>
                <a:avLst/>
                <a:gdLst>
                  <a:gd name="T0" fmla="*/ 266 w 610"/>
                  <a:gd name="T1" fmla="*/ 257 h 560"/>
                  <a:gd name="T2" fmla="*/ 152 w 610"/>
                  <a:gd name="T3" fmla="*/ 0 h 560"/>
                  <a:gd name="T4" fmla="*/ 305 w 610"/>
                  <a:gd name="T5" fmla="*/ 233 h 560"/>
                  <a:gd name="T6" fmla="*/ 455 w 610"/>
                  <a:gd name="T7" fmla="*/ 0 h 560"/>
                  <a:gd name="T8" fmla="*/ 342 w 610"/>
                  <a:gd name="T9" fmla="*/ 257 h 560"/>
                  <a:gd name="T10" fmla="*/ 609 w 610"/>
                  <a:gd name="T11" fmla="*/ 280 h 560"/>
                  <a:gd name="T12" fmla="*/ 341 w 610"/>
                  <a:gd name="T13" fmla="*/ 302 h 560"/>
                  <a:gd name="T14" fmla="*/ 455 w 610"/>
                  <a:gd name="T15" fmla="*/ 559 h 560"/>
                  <a:gd name="T16" fmla="*/ 305 w 610"/>
                  <a:gd name="T17" fmla="*/ 326 h 560"/>
                  <a:gd name="T18" fmla="*/ 152 w 610"/>
                  <a:gd name="T19" fmla="*/ 559 h 560"/>
                  <a:gd name="T20" fmla="*/ 266 w 610"/>
                  <a:gd name="T21" fmla="*/ 304 h 560"/>
                  <a:gd name="T22" fmla="*/ 0 w 610"/>
                  <a:gd name="T23" fmla="*/ 280 h 560"/>
                  <a:gd name="T24" fmla="*/ 266 w 610"/>
                  <a:gd name="T25" fmla="*/ 257 h 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0" h="560">
                    <a:moveTo>
                      <a:pt x="266" y="257"/>
                    </a:moveTo>
                    <a:lnTo>
                      <a:pt x="152" y="0"/>
                    </a:lnTo>
                    <a:lnTo>
                      <a:pt x="305" y="233"/>
                    </a:lnTo>
                    <a:lnTo>
                      <a:pt x="455" y="0"/>
                    </a:lnTo>
                    <a:lnTo>
                      <a:pt x="342" y="257"/>
                    </a:lnTo>
                    <a:lnTo>
                      <a:pt x="609" y="280"/>
                    </a:lnTo>
                    <a:lnTo>
                      <a:pt x="341" y="302"/>
                    </a:lnTo>
                    <a:lnTo>
                      <a:pt x="455" y="559"/>
                    </a:lnTo>
                    <a:lnTo>
                      <a:pt x="305" y="326"/>
                    </a:lnTo>
                    <a:lnTo>
                      <a:pt x="152" y="559"/>
                    </a:lnTo>
                    <a:lnTo>
                      <a:pt x="266" y="304"/>
                    </a:lnTo>
                    <a:lnTo>
                      <a:pt x="0" y="280"/>
                    </a:lnTo>
                    <a:lnTo>
                      <a:pt x="266" y="257"/>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75" name="Freeform 32"/>
              <p:cNvSpPr>
                <a:spLocks/>
              </p:cNvSpPr>
              <p:nvPr/>
            </p:nvSpPr>
            <p:spPr bwMode="auto">
              <a:xfrm>
                <a:off x="521" y="281"/>
                <a:ext cx="294" cy="363"/>
              </a:xfrm>
              <a:custGeom>
                <a:avLst/>
                <a:gdLst>
                  <a:gd name="T0" fmla="*/ 0 w 294"/>
                  <a:gd name="T1" fmla="*/ 90 h 363"/>
                  <a:gd name="T2" fmla="*/ 134 w 294"/>
                  <a:gd name="T3" fmla="*/ 158 h 363"/>
                  <a:gd name="T4" fmla="*/ 147 w 294"/>
                  <a:gd name="T5" fmla="*/ 0 h 363"/>
                  <a:gd name="T6" fmla="*/ 159 w 294"/>
                  <a:gd name="T7" fmla="*/ 158 h 363"/>
                  <a:gd name="T8" fmla="*/ 293 w 294"/>
                  <a:gd name="T9" fmla="*/ 90 h 363"/>
                  <a:gd name="T10" fmla="*/ 171 w 294"/>
                  <a:gd name="T11" fmla="*/ 181 h 363"/>
                  <a:gd name="T12" fmla="*/ 293 w 294"/>
                  <a:gd name="T13" fmla="*/ 270 h 363"/>
                  <a:gd name="T14" fmla="*/ 159 w 294"/>
                  <a:gd name="T15" fmla="*/ 204 h 363"/>
                  <a:gd name="T16" fmla="*/ 147 w 294"/>
                  <a:gd name="T17" fmla="*/ 362 h 363"/>
                  <a:gd name="T18" fmla="*/ 134 w 294"/>
                  <a:gd name="T19" fmla="*/ 204 h 363"/>
                  <a:gd name="T20" fmla="*/ 0 w 294"/>
                  <a:gd name="T21" fmla="*/ 270 h 363"/>
                  <a:gd name="T22" fmla="*/ 122 w 294"/>
                  <a:gd name="T23" fmla="*/ 181 h 363"/>
                  <a:gd name="T24" fmla="*/ 0 w 294"/>
                  <a:gd name="T25" fmla="*/ 90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363">
                    <a:moveTo>
                      <a:pt x="0" y="90"/>
                    </a:moveTo>
                    <a:lnTo>
                      <a:pt x="134" y="158"/>
                    </a:lnTo>
                    <a:lnTo>
                      <a:pt x="147" y="0"/>
                    </a:lnTo>
                    <a:lnTo>
                      <a:pt x="159" y="158"/>
                    </a:lnTo>
                    <a:lnTo>
                      <a:pt x="293" y="90"/>
                    </a:lnTo>
                    <a:lnTo>
                      <a:pt x="171" y="181"/>
                    </a:lnTo>
                    <a:lnTo>
                      <a:pt x="293" y="270"/>
                    </a:lnTo>
                    <a:lnTo>
                      <a:pt x="159" y="204"/>
                    </a:lnTo>
                    <a:lnTo>
                      <a:pt x="147" y="362"/>
                    </a:lnTo>
                    <a:lnTo>
                      <a:pt x="134" y="204"/>
                    </a:lnTo>
                    <a:lnTo>
                      <a:pt x="0" y="270"/>
                    </a:lnTo>
                    <a:lnTo>
                      <a:pt x="122" y="181"/>
                    </a:lnTo>
                    <a:lnTo>
                      <a:pt x="0" y="90"/>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76" name="Freeform 33"/>
              <p:cNvSpPr>
                <a:spLocks/>
              </p:cNvSpPr>
              <p:nvPr/>
            </p:nvSpPr>
            <p:spPr bwMode="auto">
              <a:xfrm>
                <a:off x="377" y="195"/>
                <a:ext cx="582" cy="534"/>
              </a:xfrm>
              <a:custGeom>
                <a:avLst/>
                <a:gdLst>
                  <a:gd name="T0" fmla="*/ 253 w 582"/>
                  <a:gd name="T1" fmla="*/ 244 h 534"/>
                  <a:gd name="T2" fmla="*/ 145 w 582"/>
                  <a:gd name="T3" fmla="*/ 0 h 534"/>
                  <a:gd name="T4" fmla="*/ 291 w 582"/>
                  <a:gd name="T5" fmla="*/ 220 h 534"/>
                  <a:gd name="T6" fmla="*/ 436 w 582"/>
                  <a:gd name="T7" fmla="*/ 0 h 534"/>
                  <a:gd name="T8" fmla="*/ 327 w 582"/>
                  <a:gd name="T9" fmla="*/ 244 h 534"/>
                  <a:gd name="T10" fmla="*/ 581 w 582"/>
                  <a:gd name="T11" fmla="*/ 267 h 534"/>
                  <a:gd name="T12" fmla="*/ 327 w 582"/>
                  <a:gd name="T13" fmla="*/ 289 h 534"/>
                  <a:gd name="T14" fmla="*/ 436 w 582"/>
                  <a:gd name="T15" fmla="*/ 533 h 534"/>
                  <a:gd name="T16" fmla="*/ 291 w 582"/>
                  <a:gd name="T17" fmla="*/ 313 h 534"/>
                  <a:gd name="T18" fmla="*/ 145 w 582"/>
                  <a:gd name="T19" fmla="*/ 533 h 534"/>
                  <a:gd name="T20" fmla="*/ 252 w 582"/>
                  <a:gd name="T21" fmla="*/ 290 h 534"/>
                  <a:gd name="T22" fmla="*/ 0 w 582"/>
                  <a:gd name="T23" fmla="*/ 267 h 534"/>
                  <a:gd name="T24" fmla="*/ 253 w 582"/>
                  <a:gd name="T25" fmla="*/ 244 h 5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2" h="534">
                    <a:moveTo>
                      <a:pt x="253" y="244"/>
                    </a:moveTo>
                    <a:lnTo>
                      <a:pt x="145" y="0"/>
                    </a:lnTo>
                    <a:lnTo>
                      <a:pt x="291" y="220"/>
                    </a:lnTo>
                    <a:lnTo>
                      <a:pt x="436" y="0"/>
                    </a:lnTo>
                    <a:lnTo>
                      <a:pt x="327" y="244"/>
                    </a:lnTo>
                    <a:lnTo>
                      <a:pt x="581" y="267"/>
                    </a:lnTo>
                    <a:lnTo>
                      <a:pt x="327" y="289"/>
                    </a:lnTo>
                    <a:lnTo>
                      <a:pt x="436" y="533"/>
                    </a:lnTo>
                    <a:lnTo>
                      <a:pt x="291" y="313"/>
                    </a:lnTo>
                    <a:lnTo>
                      <a:pt x="145" y="533"/>
                    </a:lnTo>
                    <a:lnTo>
                      <a:pt x="252" y="290"/>
                    </a:lnTo>
                    <a:lnTo>
                      <a:pt x="0" y="267"/>
                    </a:lnTo>
                    <a:lnTo>
                      <a:pt x="253" y="244"/>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77" name="Freeform 34"/>
              <p:cNvSpPr>
                <a:spLocks/>
              </p:cNvSpPr>
              <p:nvPr/>
            </p:nvSpPr>
            <p:spPr bwMode="auto">
              <a:xfrm>
                <a:off x="527" y="288"/>
                <a:ext cx="282" cy="348"/>
              </a:xfrm>
              <a:custGeom>
                <a:avLst/>
                <a:gdLst>
                  <a:gd name="T0" fmla="*/ 0 w 282"/>
                  <a:gd name="T1" fmla="*/ 88 h 348"/>
                  <a:gd name="T2" fmla="*/ 128 w 282"/>
                  <a:gd name="T3" fmla="*/ 151 h 348"/>
                  <a:gd name="T4" fmla="*/ 141 w 282"/>
                  <a:gd name="T5" fmla="*/ 0 h 348"/>
                  <a:gd name="T6" fmla="*/ 153 w 282"/>
                  <a:gd name="T7" fmla="*/ 151 h 348"/>
                  <a:gd name="T8" fmla="*/ 280 w 282"/>
                  <a:gd name="T9" fmla="*/ 88 h 348"/>
                  <a:gd name="T10" fmla="*/ 165 w 282"/>
                  <a:gd name="T11" fmla="*/ 174 h 348"/>
                  <a:gd name="T12" fmla="*/ 281 w 282"/>
                  <a:gd name="T13" fmla="*/ 259 h 348"/>
                  <a:gd name="T14" fmla="*/ 153 w 282"/>
                  <a:gd name="T15" fmla="*/ 197 h 348"/>
                  <a:gd name="T16" fmla="*/ 141 w 282"/>
                  <a:gd name="T17" fmla="*/ 347 h 348"/>
                  <a:gd name="T18" fmla="*/ 128 w 282"/>
                  <a:gd name="T19" fmla="*/ 197 h 348"/>
                  <a:gd name="T20" fmla="*/ 0 w 282"/>
                  <a:gd name="T21" fmla="*/ 261 h 348"/>
                  <a:gd name="T22" fmla="*/ 116 w 282"/>
                  <a:gd name="T23" fmla="*/ 174 h 348"/>
                  <a:gd name="T24" fmla="*/ 0 w 282"/>
                  <a:gd name="T25" fmla="*/ 88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78" name="Freeform 35"/>
              <p:cNvSpPr>
                <a:spLocks/>
              </p:cNvSpPr>
              <p:nvPr/>
            </p:nvSpPr>
            <p:spPr bwMode="auto">
              <a:xfrm>
                <a:off x="391" y="209"/>
                <a:ext cx="553" cy="507"/>
              </a:xfrm>
              <a:custGeom>
                <a:avLst/>
                <a:gdLst>
                  <a:gd name="T0" fmla="*/ 239 w 553"/>
                  <a:gd name="T1" fmla="*/ 230 h 507"/>
                  <a:gd name="T2" fmla="*/ 139 w 553"/>
                  <a:gd name="T3" fmla="*/ 0 h 507"/>
                  <a:gd name="T4" fmla="*/ 277 w 553"/>
                  <a:gd name="T5" fmla="*/ 206 h 507"/>
                  <a:gd name="T6" fmla="*/ 414 w 553"/>
                  <a:gd name="T7" fmla="*/ 0 h 507"/>
                  <a:gd name="T8" fmla="*/ 313 w 553"/>
                  <a:gd name="T9" fmla="*/ 230 h 507"/>
                  <a:gd name="T10" fmla="*/ 552 w 553"/>
                  <a:gd name="T11" fmla="*/ 253 h 507"/>
                  <a:gd name="T12" fmla="*/ 312 w 553"/>
                  <a:gd name="T13" fmla="*/ 275 h 507"/>
                  <a:gd name="T14" fmla="*/ 414 w 553"/>
                  <a:gd name="T15" fmla="*/ 506 h 507"/>
                  <a:gd name="T16" fmla="*/ 277 w 553"/>
                  <a:gd name="T17" fmla="*/ 299 h 507"/>
                  <a:gd name="T18" fmla="*/ 139 w 553"/>
                  <a:gd name="T19" fmla="*/ 506 h 507"/>
                  <a:gd name="T20" fmla="*/ 238 w 553"/>
                  <a:gd name="T21" fmla="*/ 277 h 507"/>
                  <a:gd name="T22" fmla="*/ 0 w 553"/>
                  <a:gd name="T23" fmla="*/ 253 h 507"/>
                  <a:gd name="T24" fmla="*/ 239 w 553"/>
                  <a:gd name="T25" fmla="*/ 230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3" h="507">
                    <a:moveTo>
                      <a:pt x="239" y="230"/>
                    </a:moveTo>
                    <a:lnTo>
                      <a:pt x="139" y="0"/>
                    </a:lnTo>
                    <a:lnTo>
                      <a:pt x="277" y="206"/>
                    </a:lnTo>
                    <a:lnTo>
                      <a:pt x="414" y="0"/>
                    </a:lnTo>
                    <a:lnTo>
                      <a:pt x="313" y="230"/>
                    </a:lnTo>
                    <a:lnTo>
                      <a:pt x="552" y="253"/>
                    </a:lnTo>
                    <a:lnTo>
                      <a:pt x="312" y="275"/>
                    </a:lnTo>
                    <a:lnTo>
                      <a:pt x="414" y="506"/>
                    </a:lnTo>
                    <a:lnTo>
                      <a:pt x="277" y="299"/>
                    </a:lnTo>
                    <a:lnTo>
                      <a:pt x="139" y="506"/>
                    </a:lnTo>
                    <a:lnTo>
                      <a:pt x="238" y="277"/>
                    </a:lnTo>
                    <a:lnTo>
                      <a:pt x="0" y="253"/>
                    </a:lnTo>
                    <a:lnTo>
                      <a:pt x="239" y="230"/>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79" name="Freeform 36"/>
              <p:cNvSpPr>
                <a:spLocks/>
              </p:cNvSpPr>
              <p:nvPr/>
            </p:nvSpPr>
            <p:spPr bwMode="auto">
              <a:xfrm>
                <a:off x="533" y="29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80" name="Freeform 37"/>
              <p:cNvSpPr>
                <a:spLocks/>
              </p:cNvSpPr>
              <p:nvPr/>
            </p:nvSpPr>
            <p:spPr bwMode="auto">
              <a:xfrm>
                <a:off x="405" y="22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81" name="Freeform 38"/>
              <p:cNvSpPr>
                <a:spLocks/>
              </p:cNvSpPr>
              <p:nvPr/>
            </p:nvSpPr>
            <p:spPr bwMode="auto">
              <a:xfrm>
                <a:off x="538" y="303"/>
                <a:ext cx="259" cy="318"/>
              </a:xfrm>
              <a:custGeom>
                <a:avLst/>
                <a:gdLst>
                  <a:gd name="T0" fmla="*/ 0 w 259"/>
                  <a:gd name="T1" fmla="*/ 80 h 318"/>
                  <a:gd name="T2" fmla="*/ 117 w 259"/>
                  <a:gd name="T3" fmla="*/ 136 h 318"/>
                  <a:gd name="T4" fmla="*/ 129 w 259"/>
                  <a:gd name="T5" fmla="*/ 0 h 318"/>
                  <a:gd name="T6" fmla="*/ 142 w 259"/>
                  <a:gd name="T7" fmla="*/ 136 h 318"/>
                  <a:gd name="T8" fmla="*/ 258 w 259"/>
                  <a:gd name="T9" fmla="*/ 80 h 318"/>
                  <a:gd name="T10" fmla="*/ 154 w 259"/>
                  <a:gd name="T11" fmla="*/ 159 h 318"/>
                  <a:gd name="T12" fmla="*/ 258 w 259"/>
                  <a:gd name="T13" fmla="*/ 239 h 318"/>
                  <a:gd name="T14" fmla="*/ 142 w 259"/>
                  <a:gd name="T15" fmla="*/ 182 h 318"/>
                  <a:gd name="T16" fmla="*/ 130 w 259"/>
                  <a:gd name="T17" fmla="*/ 317 h 318"/>
                  <a:gd name="T18" fmla="*/ 117 w 259"/>
                  <a:gd name="T19" fmla="*/ 182 h 318"/>
                  <a:gd name="T20" fmla="*/ 0 w 259"/>
                  <a:gd name="T21" fmla="*/ 239 h 318"/>
                  <a:gd name="T22" fmla="*/ 105 w 259"/>
                  <a:gd name="T23" fmla="*/ 159 h 318"/>
                  <a:gd name="T24" fmla="*/ 0 w 259"/>
                  <a:gd name="T25" fmla="*/ 80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9" h="318">
                    <a:moveTo>
                      <a:pt x="0" y="80"/>
                    </a:moveTo>
                    <a:lnTo>
                      <a:pt x="117" y="136"/>
                    </a:lnTo>
                    <a:lnTo>
                      <a:pt x="129" y="0"/>
                    </a:lnTo>
                    <a:lnTo>
                      <a:pt x="142" y="136"/>
                    </a:lnTo>
                    <a:lnTo>
                      <a:pt x="258" y="80"/>
                    </a:lnTo>
                    <a:lnTo>
                      <a:pt x="154" y="159"/>
                    </a:lnTo>
                    <a:lnTo>
                      <a:pt x="258" y="239"/>
                    </a:lnTo>
                    <a:lnTo>
                      <a:pt x="142" y="182"/>
                    </a:lnTo>
                    <a:lnTo>
                      <a:pt x="130" y="317"/>
                    </a:lnTo>
                    <a:lnTo>
                      <a:pt x="117" y="182"/>
                    </a:lnTo>
                    <a:lnTo>
                      <a:pt x="0" y="239"/>
                    </a:lnTo>
                    <a:lnTo>
                      <a:pt x="105" y="159"/>
                    </a:lnTo>
                    <a:lnTo>
                      <a:pt x="0" y="80"/>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82" name="Freeform 39"/>
              <p:cNvSpPr>
                <a:spLocks/>
              </p:cNvSpPr>
              <p:nvPr/>
            </p:nvSpPr>
            <p:spPr bwMode="auto">
              <a:xfrm>
                <a:off x="420" y="235"/>
                <a:ext cx="496" cy="454"/>
              </a:xfrm>
              <a:custGeom>
                <a:avLst/>
                <a:gdLst>
                  <a:gd name="T0" fmla="*/ 210 w 496"/>
                  <a:gd name="T1" fmla="*/ 204 h 454"/>
                  <a:gd name="T2" fmla="*/ 125 w 496"/>
                  <a:gd name="T3" fmla="*/ 1 h 454"/>
                  <a:gd name="T4" fmla="*/ 248 w 496"/>
                  <a:gd name="T5" fmla="*/ 180 h 454"/>
                  <a:gd name="T6" fmla="*/ 369 w 496"/>
                  <a:gd name="T7" fmla="*/ 0 h 454"/>
                  <a:gd name="T8" fmla="*/ 284 w 496"/>
                  <a:gd name="T9" fmla="*/ 204 h 454"/>
                  <a:gd name="T10" fmla="*/ 495 w 496"/>
                  <a:gd name="T11" fmla="*/ 227 h 454"/>
                  <a:gd name="T12" fmla="*/ 283 w 496"/>
                  <a:gd name="T13" fmla="*/ 249 h 454"/>
                  <a:gd name="T14" fmla="*/ 370 w 496"/>
                  <a:gd name="T15" fmla="*/ 453 h 454"/>
                  <a:gd name="T16" fmla="*/ 248 w 496"/>
                  <a:gd name="T17" fmla="*/ 273 h 454"/>
                  <a:gd name="T18" fmla="*/ 125 w 496"/>
                  <a:gd name="T19" fmla="*/ 453 h 454"/>
                  <a:gd name="T20" fmla="*/ 209 w 496"/>
                  <a:gd name="T21" fmla="*/ 251 h 454"/>
                  <a:gd name="T22" fmla="*/ 0 w 496"/>
                  <a:gd name="T23" fmla="*/ 227 h 454"/>
                  <a:gd name="T24" fmla="*/ 210 w 496"/>
                  <a:gd name="T25" fmla="*/ 204 h 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6" h="454">
                    <a:moveTo>
                      <a:pt x="210" y="204"/>
                    </a:moveTo>
                    <a:lnTo>
                      <a:pt x="125" y="1"/>
                    </a:lnTo>
                    <a:lnTo>
                      <a:pt x="248" y="180"/>
                    </a:lnTo>
                    <a:lnTo>
                      <a:pt x="369" y="0"/>
                    </a:lnTo>
                    <a:lnTo>
                      <a:pt x="284" y="204"/>
                    </a:lnTo>
                    <a:lnTo>
                      <a:pt x="495" y="227"/>
                    </a:lnTo>
                    <a:lnTo>
                      <a:pt x="283" y="249"/>
                    </a:lnTo>
                    <a:lnTo>
                      <a:pt x="370" y="453"/>
                    </a:lnTo>
                    <a:lnTo>
                      <a:pt x="248" y="273"/>
                    </a:lnTo>
                    <a:lnTo>
                      <a:pt x="125" y="453"/>
                    </a:lnTo>
                    <a:lnTo>
                      <a:pt x="209" y="251"/>
                    </a:lnTo>
                    <a:lnTo>
                      <a:pt x="0" y="227"/>
                    </a:lnTo>
                    <a:lnTo>
                      <a:pt x="210" y="204"/>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83" name="Freeform 40"/>
              <p:cNvSpPr>
                <a:spLocks/>
              </p:cNvSpPr>
              <p:nvPr/>
            </p:nvSpPr>
            <p:spPr bwMode="auto">
              <a:xfrm>
                <a:off x="544" y="311"/>
                <a:ext cx="247" cy="303"/>
              </a:xfrm>
              <a:custGeom>
                <a:avLst/>
                <a:gdLst>
                  <a:gd name="T0" fmla="*/ 0 w 247"/>
                  <a:gd name="T1" fmla="*/ 76 h 303"/>
                  <a:gd name="T2" fmla="*/ 111 w 247"/>
                  <a:gd name="T3" fmla="*/ 128 h 303"/>
                  <a:gd name="T4" fmla="*/ 124 w 247"/>
                  <a:gd name="T5" fmla="*/ 0 h 303"/>
                  <a:gd name="T6" fmla="*/ 136 w 247"/>
                  <a:gd name="T7" fmla="*/ 128 h 303"/>
                  <a:gd name="T8" fmla="*/ 246 w 247"/>
                  <a:gd name="T9" fmla="*/ 76 h 303"/>
                  <a:gd name="T10" fmla="*/ 148 w 247"/>
                  <a:gd name="T11" fmla="*/ 151 h 303"/>
                  <a:gd name="T12" fmla="*/ 246 w 247"/>
                  <a:gd name="T13" fmla="*/ 227 h 303"/>
                  <a:gd name="T14" fmla="*/ 136 w 247"/>
                  <a:gd name="T15" fmla="*/ 173 h 303"/>
                  <a:gd name="T16" fmla="*/ 124 w 247"/>
                  <a:gd name="T17" fmla="*/ 302 h 303"/>
                  <a:gd name="T18" fmla="*/ 111 w 247"/>
                  <a:gd name="T19" fmla="*/ 173 h 303"/>
                  <a:gd name="T20" fmla="*/ 0 w 247"/>
                  <a:gd name="T21" fmla="*/ 227 h 303"/>
                  <a:gd name="T22" fmla="*/ 99 w 247"/>
                  <a:gd name="T23" fmla="*/ 151 h 303"/>
                  <a:gd name="T24" fmla="*/ 0 w 247"/>
                  <a:gd name="T25" fmla="*/ 76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7" h="303">
                    <a:moveTo>
                      <a:pt x="0" y="76"/>
                    </a:moveTo>
                    <a:lnTo>
                      <a:pt x="111" y="128"/>
                    </a:lnTo>
                    <a:lnTo>
                      <a:pt x="124" y="0"/>
                    </a:lnTo>
                    <a:lnTo>
                      <a:pt x="136" y="128"/>
                    </a:lnTo>
                    <a:lnTo>
                      <a:pt x="246" y="76"/>
                    </a:lnTo>
                    <a:lnTo>
                      <a:pt x="148" y="151"/>
                    </a:lnTo>
                    <a:lnTo>
                      <a:pt x="246" y="227"/>
                    </a:lnTo>
                    <a:lnTo>
                      <a:pt x="136" y="173"/>
                    </a:lnTo>
                    <a:lnTo>
                      <a:pt x="124" y="302"/>
                    </a:lnTo>
                    <a:lnTo>
                      <a:pt x="111" y="173"/>
                    </a:lnTo>
                    <a:lnTo>
                      <a:pt x="0" y="227"/>
                    </a:lnTo>
                    <a:lnTo>
                      <a:pt x="99" y="151"/>
                    </a:lnTo>
                    <a:lnTo>
                      <a:pt x="0" y="76"/>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84" name="Freeform 41"/>
              <p:cNvSpPr>
                <a:spLocks/>
              </p:cNvSpPr>
              <p:nvPr/>
            </p:nvSpPr>
            <p:spPr bwMode="auto">
              <a:xfrm>
                <a:off x="434" y="248"/>
                <a:ext cx="467" cy="428"/>
              </a:xfrm>
              <a:custGeom>
                <a:avLst/>
                <a:gdLst>
                  <a:gd name="T0" fmla="*/ 196 w 467"/>
                  <a:gd name="T1" fmla="*/ 191 h 428"/>
                  <a:gd name="T2" fmla="*/ 118 w 467"/>
                  <a:gd name="T3" fmla="*/ 0 h 428"/>
                  <a:gd name="T4" fmla="*/ 234 w 467"/>
                  <a:gd name="T5" fmla="*/ 167 h 428"/>
                  <a:gd name="T6" fmla="*/ 350 w 467"/>
                  <a:gd name="T7" fmla="*/ 0 h 428"/>
                  <a:gd name="T8" fmla="*/ 270 w 467"/>
                  <a:gd name="T9" fmla="*/ 191 h 428"/>
                  <a:gd name="T10" fmla="*/ 466 w 467"/>
                  <a:gd name="T11" fmla="*/ 214 h 428"/>
                  <a:gd name="T12" fmla="*/ 269 w 467"/>
                  <a:gd name="T13" fmla="*/ 236 h 428"/>
                  <a:gd name="T14" fmla="*/ 350 w 467"/>
                  <a:gd name="T15" fmla="*/ 427 h 428"/>
                  <a:gd name="T16" fmla="*/ 234 w 467"/>
                  <a:gd name="T17" fmla="*/ 260 h 428"/>
                  <a:gd name="T18" fmla="*/ 118 w 467"/>
                  <a:gd name="T19" fmla="*/ 427 h 428"/>
                  <a:gd name="T20" fmla="*/ 195 w 467"/>
                  <a:gd name="T21" fmla="*/ 237 h 428"/>
                  <a:gd name="T22" fmla="*/ 0 w 467"/>
                  <a:gd name="T23" fmla="*/ 214 h 428"/>
                  <a:gd name="T24" fmla="*/ 196 w 467"/>
                  <a:gd name="T25" fmla="*/ 191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7" h="428">
                    <a:moveTo>
                      <a:pt x="196" y="191"/>
                    </a:moveTo>
                    <a:lnTo>
                      <a:pt x="118" y="0"/>
                    </a:lnTo>
                    <a:lnTo>
                      <a:pt x="234" y="167"/>
                    </a:lnTo>
                    <a:lnTo>
                      <a:pt x="350" y="0"/>
                    </a:lnTo>
                    <a:lnTo>
                      <a:pt x="270" y="191"/>
                    </a:lnTo>
                    <a:lnTo>
                      <a:pt x="466" y="214"/>
                    </a:lnTo>
                    <a:lnTo>
                      <a:pt x="269" y="236"/>
                    </a:lnTo>
                    <a:lnTo>
                      <a:pt x="350" y="427"/>
                    </a:lnTo>
                    <a:lnTo>
                      <a:pt x="234" y="260"/>
                    </a:lnTo>
                    <a:lnTo>
                      <a:pt x="118" y="427"/>
                    </a:lnTo>
                    <a:lnTo>
                      <a:pt x="195" y="237"/>
                    </a:lnTo>
                    <a:lnTo>
                      <a:pt x="0" y="214"/>
                    </a:lnTo>
                    <a:lnTo>
                      <a:pt x="196" y="191"/>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85" name="Freeform 42"/>
              <p:cNvSpPr>
                <a:spLocks/>
              </p:cNvSpPr>
              <p:nvPr/>
            </p:nvSpPr>
            <p:spPr bwMode="auto">
              <a:xfrm>
                <a:off x="550" y="318"/>
                <a:ext cx="235" cy="289"/>
              </a:xfrm>
              <a:custGeom>
                <a:avLst/>
                <a:gdLst>
                  <a:gd name="T0" fmla="*/ 0 w 235"/>
                  <a:gd name="T1" fmla="*/ 71 h 289"/>
                  <a:gd name="T2" fmla="*/ 105 w 235"/>
                  <a:gd name="T3" fmla="*/ 121 h 289"/>
                  <a:gd name="T4" fmla="*/ 118 w 235"/>
                  <a:gd name="T5" fmla="*/ 0 h 289"/>
                  <a:gd name="T6" fmla="*/ 130 w 235"/>
                  <a:gd name="T7" fmla="*/ 121 h 289"/>
                  <a:gd name="T8" fmla="*/ 234 w 235"/>
                  <a:gd name="T9" fmla="*/ 71 h 289"/>
                  <a:gd name="T10" fmla="*/ 142 w 235"/>
                  <a:gd name="T11" fmla="*/ 144 h 289"/>
                  <a:gd name="T12" fmla="*/ 234 w 235"/>
                  <a:gd name="T13" fmla="*/ 215 h 289"/>
                  <a:gd name="T14" fmla="*/ 130 w 235"/>
                  <a:gd name="T15" fmla="*/ 167 h 289"/>
                  <a:gd name="T16" fmla="*/ 118 w 235"/>
                  <a:gd name="T17" fmla="*/ 288 h 289"/>
                  <a:gd name="T18" fmla="*/ 105 w 235"/>
                  <a:gd name="T19" fmla="*/ 167 h 289"/>
                  <a:gd name="T20" fmla="*/ 0 w 235"/>
                  <a:gd name="T21" fmla="*/ 217 h 289"/>
                  <a:gd name="T22" fmla="*/ 93 w 235"/>
                  <a:gd name="T23" fmla="*/ 144 h 289"/>
                  <a:gd name="T24" fmla="*/ 0 w 235"/>
                  <a:gd name="T25" fmla="*/ 71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5" h="289">
                    <a:moveTo>
                      <a:pt x="0" y="71"/>
                    </a:moveTo>
                    <a:lnTo>
                      <a:pt x="105" y="121"/>
                    </a:lnTo>
                    <a:lnTo>
                      <a:pt x="118" y="0"/>
                    </a:lnTo>
                    <a:lnTo>
                      <a:pt x="130" y="121"/>
                    </a:lnTo>
                    <a:lnTo>
                      <a:pt x="234" y="71"/>
                    </a:lnTo>
                    <a:lnTo>
                      <a:pt x="142" y="144"/>
                    </a:lnTo>
                    <a:lnTo>
                      <a:pt x="234" y="215"/>
                    </a:lnTo>
                    <a:lnTo>
                      <a:pt x="130" y="167"/>
                    </a:lnTo>
                    <a:lnTo>
                      <a:pt x="118" y="288"/>
                    </a:lnTo>
                    <a:lnTo>
                      <a:pt x="105" y="167"/>
                    </a:lnTo>
                    <a:lnTo>
                      <a:pt x="0" y="217"/>
                    </a:lnTo>
                    <a:lnTo>
                      <a:pt x="93" y="144"/>
                    </a:lnTo>
                    <a:lnTo>
                      <a:pt x="0" y="71"/>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86" name="Freeform 43"/>
              <p:cNvSpPr>
                <a:spLocks/>
              </p:cNvSpPr>
              <p:nvPr/>
            </p:nvSpPr>
            <p:spPr bwMode="auto">
              <a:xfrm>
                <a:off x="448" y="262"/>
                <a:ext cx="439" cy="401"/>
              </a:xfrm>
              <a:custGeom>
                <a:avLst/>
                <a:gdLst>
                  <a:gd name="T0" fmla="*/ 182 w 439"/>
                  <a:gd name="T1" fmla="*/ 177 h 401"/>
                  <a:gd name="T2" fmla="*/ 111 w 439"/>
                  <a:gd name="T3" fmla="*/ 0 h 401"/>
                  <a:gd name="T4" fmla="*/ 220 w 439"/>
                  <a:gd name="T5" fmla="*/ 153 h 401"/>
                  <a:gd name="T6" fmla="*/ 329 w 439"/>
                  <a:gd name="T7" fmla="*/ 0 h 401"/>
                  <a:gd name="T8" fmla="*/ 256 w 439"/>
                  <a:gd name="T9" fmla="*/ 177 h 401"/>
                  <a:gd name="T10" fmla="*/ 438 w 439"/>
                  <a:gd name="T11" fmla="*/ 200 h 401"/>
                  <a:gd name="T12" fmla="*/ 255 w 439"/>
                  <a:gd name="T13" fmla="*/ 222 h 401"/>
                  <a:gd name="T14" fmla="*/ 329 w 439"/>
                  <a:gd name="T15" fmla="*/ 400 h 401"/>
                  <a:gd name="T16" fmla="*/ 220 w 439"/>
                  <a:gd name="T17" fmla="*/ 246 h 401"/>
                  <a:gd name="T18" fmla="*/ 111 w 439"/>
                  <a:gd name="T19" fmla="*/ 400 h 401"/>
                  <a:gd name="T20" fmla="*/ 182 w 439"/>
                  <a:gd name="T21" fmla="*/ 223 h 401"/>
                  <a:gd name="T22" fmla="*/ 0 w 439"/>
                  <a:gd name="T23" fmla="*/ 200 h 401"/>
                  <a:gd name="T24" fmla="*/ 182 w 439"/>
                  <a:gd name="T25" fmla="*/ 177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401">
                    <a:moveTo>
                      <a:pt x="182" y="177"/>
                    </a:moveTo>
                    <a:lnTo>
                      <a:pt x="111" y="0"/>
                    </a:lnTo>
                    <a:lnTo>
                      <a:pt x="220" y="153"/>
                    </a:lnTo>
                    <a:lnTo>
                      <a:pt x="329" y="0"/>
                    </a:lnTo>
                    <a:lnTo>
                      <a:pt x="256" y="177"/>
                    </a:lnTo>
                    <a:lnTo>
                      <a:pt x="438" y="200"/>
                    </a:lnTo>
                    <a:lnTo>
                      <a:pt x="255" y="222"/>
                    </a:lnTo>
                    <a:lnTo>
                      <a:pt x="329" y="400"/>
                    </a:lnTo>
                    <a:lnTo>
                      <a:pt x="220" y="246"/>
                    </a:lnTo>
                    <a:lnTo>
                      <a:pt x="111" y="400"/>
                    </a:lnTo>
                    <a:lnTo>
                      <a:pt x="182" y="223"/>
                    </a:lnTo>
                    <a:lnTo>
                      <a:pt x="0" y="200"/>
                    </a:lnTo>
                    <a:lnTo>
                      <a:pt x="182" y="177"/>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87" name="Freeform 44"/>
              <p:cNvSpPr>
                <a:spLocks/>
              </p:cNvSpPr>
              <p:nvPr/>
            </p:nvSpPr>
            <p:spPr bwMode="auto">
              <a:xfrm>
                <a:off x="556" y="325"/>
                <a:ext cx="223" cy="274"/>
              </a:xfrm>
              <a:custGeom>
                <a:avLst/>
                <a:gdLst>
                  <a:gd name="T0" fmla="*/ 0 w 223"/>
                  <a:gd name="T1" fmla="*/ 69 h 274"/>
                  <a:gd name="T2" fmla="*/ 99 w 223"/>
                  <a:gd name="T3" fmla="*/ 114 h 274"/>
                  <a:gd name="T4" fmla="*/ 112 w 223"/>
                  <a:gd name="T5" fmla="*/ 0 h 274"/>
                  <a:gd name="T6" fmla="*/ 124 w 223"/>
                  <a:gd name="T7" fmla="*/ 114 h 274"/>
                  <a:gd name="T8" fmla="*/ 222 w 223"/>
                  <a:gd name="T9" fmla="*/ 69 h 274"/>
                  <a:gd name="T10" fmla="*/ 136 w 223"/>
                  <a:gd name="T11" fmla="*/ 137 h 274"/>
                  <a:gd name="T12" fmla="*/ 222 w 223"/>
                  <a:gd name="T13" fmla="*/ 206 h 274"/>
                  <a:gd name="T14" fmla="*/ 124 w 223"/>
                  <a:gd name="T15" fmla="*/ 159 h 274"/>
                  <a:gd name="T16" fmla="*/ 112 w 223"/>
                  <a:gd name="T17" fmla="*/ 273 h 274"/>
                  <a:gd name="T18" fmla="*/ 99 w 223"/>
                  <a:gd name="T19" fmla="*/ 159 h 274"/>
                  <a:gd name="T20" fmla="*/ 0 w 223"/>
                  <a:gd name="T21" fmla="*/ 206 h 274"/>
                  <a:gd name="T22" fmla="*/ 87 w 223"/>
                  <a:gd name="T23" fmla="*/ 137 h 274"/>
                  <a:gd name="T24" fmla="*/ 0 w 223"/>
                  <a:gd name="T25" fmla="*/ 69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3" h="274">
                    <a:moveTo>
                      <a:pt x="0" y="69"/>
                    </a:moveTo>
                    <a:lnTo>
                      <a:pt x="99" y="114"/>
                    </a:lnTo>
                    <a:lnTo>
                      <a:pt x="112" y="0"/>
                    </a:lnTo>
                    <a:lnTo>
                      <a:pt x="124" y="114"/>
                    </a:lnTo>
                    <a:lnTo>
                      <a:pt x="222" y="69"/>
                    </a:lnTo>
                    <a:lnTo>
                      <a:pt x="136" y="137"/>
                    </a:lnTo>
                    <a:lnTo>
                      <a:pt x="222" y="206"/>
                    </a:lnTo>
                    <a:lnTo>
                      <a:pt x="124" y="159"/>
                    </a:lnTo>
                    <a:lnTo>
                      <a:pt x="112" y="273"/>
                    </a:lnTo>
                    <a:lnTo>
                      <a:pt x="99" y="159"/>
                    </a:lnTo>
                    <a:lnTo>
                      <a:pt x="0" y="206"/>
                    </a:lnTo>
                    <a:lnTo>
                      <a:pt x="87" y="137"/>
                    </a:lnTo>
                    <a:lnTo>
                      <a:pt x="0" y="69"/>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88" name="Freeform 45"/>
              <p:cNvSpPr>
                <a:spLocks/>
              </p:cNvSpPr>
              <p:nvPr/>
            </p:nvSpPr>
            <p:spPr bwMode="auto">
              <a:xfrm>
                <a:off x="463" y="274"/>
                <a:ext cx="410" cy="376"/>
              </a:xfrm>
              <a:custGeom>
                <a:avLst/>
                <a:gdLst>
                  <a:gd name="T0" fmla="*/ 167 w 410"/>
                  <a:gd name="T1" fmla="*/ 165 h 376"/>
                  <a:gd name="T2" fmla="*/ 102 w 410"/>
                  <a:gd name="T3" fmla="*/ 0 h 376"/>
                  <a:gd name="T4" fmla="*/ 205 w 410"/>
                  <a:gd name="T5" fmla="*/ 141 h 376"/>
                  <a:gd name="T6" fmla="*/ 305 w 410"/>
                  <a:gd name="T7" fmla="*/ 0 h 376"/>
                  <a:gd name="T8" fmla="*/ 241 w 410"/>
                  <a:gd name="T9" fmla="*/ 165 h 376"/>
                  <a:gd name="T10" fmla="*/ 409 w 410"/>
                  <a:gd name="T11" fmla="*/ 188 h 376"/>
                  <a:gd name="T12" fmla="*/ 240 w 410"/>
                  <a:gd name="T13" fmla="*/ 210 h 376"/>
                  <a:gd name="T14" fmla="*/ 305 w 410"/>
                  <a:gd name="T15" fmla="*/ 375 h 376"/>
                  <a:gd name="T16" fmla="*/ 205 w 410"/>
                  <a:gd name="T17" fmla="*/ 234 h 376"/>
                  <a:gd name="T18" fmla="*/ 102 w 410"/>
                  <a:gd name="T19" fmla="*/ 375 h 376"/>
                  <a:gd name="T20" fmla="*/ 166 w 410"/>
                  <a:gd name="T21" fmla="*/ 211 h 376"/>
                  <a:gd name="T22" fmla="*/ 0 w 410"/>
                  <a:gd name="T23" fmla="*/ 188 h 376"/>
                  <a:gd name="T24" fmla="*/ 167 w 410"/>
                  <a:gd name="T25" fmla="*/ 165 h 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0" h="376">
                    <a:moveTo>
                      <a:pt x="167" y="165"/>
                    </a:moveTo>
                    <a:lnTo>
                      <a:pt x="102" y="0"/>
                    </a:lnTo>
                    <a:lnTo>
                      <a:pt x="205" y="141"/>
                    </a:lnTo>
                    <a:lnTo>
                      <a:pt x="305" y="0"/>
                    </a:lnTo>
                    <a:lnTo>
                      <a:pt x="241" y="165"/>
                    </a:lnTo>
                    <a:lnTo>
                      <a:pt x="409" y="188"/>
                    </a:lnTo>
                    <a:lnTo>
                      <a:pt x="240" y="210"/>
                    </a:lnTo>
                    <a:lnTo>
                      <a:pt x="305" y="375"/>
                    </a:lnTo>
                    <a:lnTo>
                      <a:pt x="205" y="234"/>
                    </a:lnTo>
                    <a:lnTo>
                      <a:pt x="102" y="375"/>
                    </a:lnTo>
                    <a:lnTo>
                      <a:pt x="166" y="211"/>
                    </a:lnTo>
                    <a:lnTo>
                      <a:pt x="0" y="188"/>
                    </a:lnTo>
                    <a:lnTo>
                      <a:pt x="167" y="165"/>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89" name="Freeform 46"/>
              <p:cNvSpPr>
                <a:spLocks/>
              </p:cNvSpPr>
              <p:nvPr/>
            </p:nvSpPr>
            <p:spPr bwMode="auto">
              <a:xfrm>
                <a:off x="562" y="332"/>
                <a:ext cx="211" cy="260"/>
              </a:xfrm>
              <a:custGeom>
                <a:avLst/>
                <a:gdLst>
                  <a:gd name="T0" fmla="*/ 0 w 211"/>
                  <a:gd name="T1" fmla="*/ 66 h 260"/>
                  <a:gd name="T2" fmla="*/ 93 w 211"/>
                  <a:gd name="T3" fmla="*/ 107 h 260"/>
                  <a:gd name="T4" fmla="*/ 106 w 211"/>
                  <a:gd name="T5" fmla="*/ 0 h 260"/>
                  <a:gd name="T6" fmla="*/ 118 w 211"/>
                  <a:gd name="T7" fmla="*/ 107 h 260"/>
                  <a:gd name="T8" fmla="*/ 210 w 211"/>
                  <a:gd name="T9" fmla="*/ 66 h 260"/>
                  <a:gd name="T10" fmla="*/ 130 w 211"/>
                  <a:gd name="T11" fmla="*/ 130 h 260"/>
                  <a:gd name="T12" fmla="*/ 210 w 211"/>
                  <a:gd name="T13" fmla="*/ 195 h 260"/>
                  <a:gd name="T14" fmla="*/ 118 w 211"/>
                  <a:gd name="T15" fmla="*/ 152 h 260"/>
                  <a:gd name="T16" fmla="*/ 106 w 211"/>
                  <a:gd name="T17" fmla="*/ 259 h 260"/>
                  <a:gd name="T18" fmla="*/ 93 w 211"/>
                  <a:gd name="T19" fmla="*/ 152 h 260"/>
                  <a:gd name="T20" fmla="*/ 0 w 211"/>
                  <a:gd name="T21" fmla="*/ 195 h 260"/>
                  <a:gd name="T22" fmla="*/ 81 w 211"/>
                  <a:gd name="T23" fmla="*/ 130 h 260"/>
                  <a:gd name="T24" fmla="*/ 0 w 211"/>
                  <a:gd name="T25" fmla="*/ 66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60">
                    <a:moveTo>
                      <a:pt x="0" y="66"/>
                    </a:moveTo>
                    <a:lnTo>
                      <a:pt x="93" y="107"/>
                    </a:lnTo>
                    <a:lnTo>
                      <a:pt x="106" y="0"/>
                    </a:lnTo>
                    <a:lnTo>
                      <a:pt x="118" y="107"/>
                    </a:lnTo>
                    <a:lnTo>
                      <a:pt x="210" y="66"/>
                    </a:lnTo>
                    <a:lnTo>
                      <a:pt x="130" y="130"/>
                    </a:lnTo>
                    <a:lnTo>
                      <a:pt x="210" y="195"/>
                    </a:lnTo>
                    <a:lnTo>
                      <a:pt x="118" y="152"/>
                    </a:lnTo>
                    <a:lnTo>
                      <a:pt x="106" y="259"/>
                    </a:lnTo>
                    <a:lnTo>
                      <a:pt x="93" y="152"/>
                    </a:lnTo>
                    <a:lnTo>
                      <a:pt x="0" y="195"/>
                    </a:lnTo>
                    <a:lnTo>
                      <a:pt x="81" y="130"/>
                    </a:lnTo>
                    <a:lnTo>
                      <a:pt x="0" y="66"/>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90" name="Freeform 47"/>
              <p:cNvSpPr>
                <a:spLocks/>
              </p:cNvSpPr>
              <p:nvPr/>
            </p:nvSpPr>
            <p:spPr bwMode="auto">
              <a:xfrm>
                <a:off x="477" y="28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91" name="Freeform 48"/>
              <p:cNvSpPr>
                <a:spLocks/>
              </p:cNvSpPr>
              <p:nvPr/>
            </p:nvSpPr>
            <p:spPr bwMode="auto">
              <a:xfrm>
                <a:off x="568" y="340"/>
                <a:ext cx="199" cy="245"/>
              </a:xfrm>
              <a:custGeom>
                <a:avLst/>
                <a:gdLst>
                  <a:gd name="T0" fmla="*/ 0 w 199"/>
                  <a:gd name="T1" fmla="*/ 60 h 245"/>
                  <a:gd name="T2" fmla="*/ 87 w 199"/>
                  <a:gd name="T3" fmla="*/ 99 h 245"/>
                  <a:gd name="T4" fmla="*/ 100 w 199"/>
                  <a:gd name="T5" fmla="*/ 0 h 245"/>
                  <a:gd name="T6" fmla="*/ 111 w 199"/>
                  <a:gd name="T7" fmla="*/ 99 h 245"/>
                  <a:gd name="T8" fmla="*/ 198 w 199"/>
                  <a:gd name="T9" fmla="*/ 60 h 245"/>
                  <a:gd name="T10" fmla="*/ 124 w 199"/>
                  <a:gd name="T11" fmla="*/ 122 h 245"/>
                  <a:gd name="T12" fmla="*/ 198 w 199"/>
                  <a:gd name="T13" fmla="*/ 182 h 245"/>
                  <a:gd name="T14" fmla="*/ 111 w 199"/>
                  <a:gd name="T15" fmla="*/ 144 h 245"/>
                  <a:gd name="T16" fmla="*/ 100 w 199"/>
                  <a:gd name="T17" fmla="*/ 244 h 245"/>
                  <a:gd name="T18" fmla="*/ 87 w 199"/>
                  <a:gd name="T19" fmla="*/ 144 h 245"/>
                  <a:gd name="T20" fmla="*/ 0 w 199"/>
                  <a:gd name="T21" fmla="*/ 182 h 245"/>
                  <a:gd name="T22" fmla="*/ 75 w 199"/>
                  <a:gd name="T23" fmla="*/ 122 h 245"/>
                  <a:gd name="T24" fmla="*/ 0 w 199"/>
                  <a:gd name="T25" fmla="*/ 6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45">
                    <a:moveTo>
                      <a:pt x="0" y="60"/>
                    </a:moveTo>
                    <a:lnTo>
                      <a:pt x="87" y="99"/>
                    </a:lnTo>
                    <a:lnTo>
                      <a:pt x="100" y="0"/>
                    </a:lnTo>
                    <a:lnTo>
                      <a:pt x="111" y="99"/>
                    </a:lnTo>
                    <a:lnTo>
                      <a:pt x="198" y="60"/>
                    </a:lnTo>
                    <a:lnTo>
                      <a:pt x="124" y="122"/>
                    </a:lnTo>
                    <a:lnTo>
                      <a:pt x="198" y="182"/>
                    </a:lnTo>
                    <a:lnTo>
                      <a:pt x="111" y="144"/>
                    </a:lnTo>
                    <a:lnTo>
                      <a:pt x="100" y="244"/>
                    </a:lnTo>
                    <a:lnTo>
                      <a:pt x="87" y="144"/>
                    </a:lnTo>
                    <a:lnTo>
                      <a:pt x="0" y="182"/>
                    </a:lnTo>
                    <a:lnTo>
                      <a:pt x="75" y="122"/>
                    </a:lnTo>
                    <a:lnTo>
                      <a:pt x="0" y="60"/>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92" name="Freeform 49"/>
              <p:cNvSpPr>
                <a:spLocks/>
              </p:cNvSpPr>
              <p:nvPr/>
            </p:nvSpPr>
            <p:spPr bwMode="auto">
              <a:xfrm>
                <a:off x="492" y="302"/>
                <a:ext cx="351" cy="321"/>
              </a:xfrm>
              <a:custGeom>
                <a:avLst/>
                <a:gdLst>
                  <a:gd name="T0" fmla="*/ 138 w 351"/>
                  <a:gd name="T1" fmla="*/ 138 h 321"/>
                  <a:gd name="T2" fmla="*/ 89 w 351"/>
                  <a:gd name="T3" fmla="*/ 0 h 321"/>
                  <a:gd name="T4" fmla="*/ 176 w 351"/>
                  <a:gd name="T5" fmla="*/ 113 h 321"/>
                  <a:gd name="T6" fmla="*/ 263 w 351"/>
                  <a:gd name="T7" fmla="*/ 0 h 321"/>
                  <a:gd name="T8" fmla="*/ 212 w 351"/>
                  <a:gd name="T9" fmla="*/ 138 h 321"/>
                  <a:gd name="T10" fmla="*/ 350 w 351"/>
                  <a:gd name="T11" fmla="*/ 160 h 321"/>
                  <a:gd name="T12" fmla="*/ 211 w 351"/>
                  <a:gd name="T13" fmla="*/ 181 h 321"/>
                  <a:gd name="T14" fmla="*/ 263 w 351"/>
                  <a:gd name="T15" fmla="*/ 319 h 321"/>
                  <a:gd name="T16" fmla="*/ 176 w 351"/>
                  <a:gd name="T17" fmla="*/ 206 h 321"/>
                  <a:gd name="T18" fmla="*/ 89 w 351"/>
                  <a:gd name="T19" fmla="*/ 320 h 321"/>
                  <a:gd name="T20" fmla="*/ 138 w 351"/>
                  <a:gd name="T21" fmla="*/ 182 h 321"/>
                  <a:gd name="T22" fmla="*/ 0 w 351"/>
                  <a:gd name="T23" fmla="*/ 160 h 321"/>
                  <a:gd name="T24" fmla="*/ 138 w 351"/>
                  <a:gd name="T25" fmla="*/ 138 h 3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1" h="321">
                    <a:moveTo>
                      <a:pt x="138" y="138"/>
                    </a:moveTo>
                    <a:lnTo>
                      <a:pt x="89" y="0"/>
                    </a:lnTo>
                    <a:lnTo>
                      <a:pt x="176" y="113"/>
                    </a:lnTo>
                    <a:lnTo>
                      <a:pt x="263" y="0"/>
                    </a:lnTo>
                    <a:lnTo>
                      <a:pt x="212" y="138"/>
                    </a:lnTo>
                    <a:lnTo>
                      <a:pt x="350" y="160"/>
                    </a:lnTo>
                    <a:lnTo>
                      <a:pt x="211" y="181"/>
                    </a:lnTo>
                    <a:lnTo>
                      <a:pt x="263" y="319"/>
                    </a:lnTo>
                    <a:lnTo>
                      <a:pt x="176" y="206"/>
                    </a:lnTo>
                    <a:lnTo>
                      <a:pt x="89" y="320"/>
                    </a:lnTo>
                    <a:lnTo>
                      <a:pt x="138" y="182"/>
                    </a:lnTo>
                    <a:lnTo>
                      <a:pt x="0" y="160"/>
                    </a:lnTo>
                    <a:lnTo>
                      <a:pt x="138" y="138"/>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93" name="Freeform 50"/>
              <p:cNvSpPr>
                <a:spLocks/>
              </p:cNvSpPr>
              <p:nvPr/>
            </p:nvSpPr>
            <p:spPr bwMode="auto">
              <a:xfrm>
                <a:off x="574" y="347"/>
                <a:ext cx="187" cy="231"/>
              </a:xfrm>
              <a:custGeom>
                <a:avLst/>
                <a:gdLst>
                  <a:gd name="T0" fmla="*/ 0 w 187"/>
                  <a:gd name="T1" fmla="*/ 58 h 231"/>
                  <a:gd name="T2" fmla="*/ 81 w 187"/>
                  <a:gd name="T3" fmla="*/ 92 h 231"/>
                  <a:gd name="T4" fmla="*/ 94 w 187"/>
                  <a:gd name="T5" fmla="*/ 0 h 231"/>
                  <a:gd name="T6" fmla="*/ 105 w 187"/>
                  <a:gd name="T7" fmla="*/ 92 h 231"/>
                  <a:gd name="T8" fmla="*/ 186 w 187"/>
                  <a:gd name="T9" fmla="*/ 58 h 231"/>
                  <a:gd name="T10" fmla="*/ 118 w 187"/>
                  <a:gd name="T11" fmla="*/ 115 h 231"/>
                  <a:gd name="T12" fmla="*/ 186 w 187"/>
                  <a:gd name="T13" fmla="*/ 173 h 231"/>
                  <a:gd name="T14" fmla="*/ 105 w 187"/>
                  <a:gd name="T15" fmla="*/ 137 h 231"/>
                  <a:gd name="T16" fmla="*/ 94 w 187"/>
                  <a:gd name="T17" fmla="*/ 230 h 231"/>
                  <a:gd name="T18" fmla="*/ 81 w 187"/>
                  <a:gd name="T19" fmla="*/ 137 h 231"/>
                  <a:gd name="T20" fmla="*/ 0 w 187"/>
                  <a:gd name="T21" fmla="*/ 173 h 231"/>
                  <a:gd name="T22" fmla="*/ 69 w 187"/>
                  <a:gd name="T23" fmla="*/ 115 h 231"/>
                  <a:gd name="T24" fmla="*/ 0 w 187"/>
                  <a:gd name="T25" fmla="*/ 58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7" h="231">
                    <a:moveTo>
                      <a:pt x="0" y="58"/>
                    </a:moveTo>
                    <a:lnTo>
                      <a:pt x="81" y="92"/>
                    </a:lnTo>
                    <a:lnTo>
                      <a:pt x="94" y="0"/>
                    </a:lnTo>
                    <a:lnTo>
                      <a:pt x="105" y="92"/>
                    </a:lnTo>
                    <a:lnTo>
                      <a:pt x="186" y="58"/>
                    </a:lnTo>
                    <a:lnTo>
                      <a:pt x="118" y="115"/>
                    </a:lnTo>
                    <a:lnTo>
                      <a:pt x="186" y="173"/>
                    </a:lnTo>
                    <a:lnTo>
                      <a:pt x="105" y="137"/>
                    </a:lnTo>
                    <a:lnTo>
                      <a:pt x="94" y="230"/>
                    </a:lnTo>
                    <a:lnTo>
                      <a:pt x="81" y="137"/>
                    </a:lnTo>
                    <a:lnTo>
                      <a:pt x="0" y="173"/>
                    </a:lnTo>
                    <a:lnTo>
                      <a:pt x="69" y="115"/>
                    </a:lnTo>
                    <a:lnTo>
                      <a:pt x="0" y="58"/>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94" name="Freeform 51"/>
              <p:cNvSpPr>
                <a:spLocks/>
              </p:cNvSpPr>
              <p:nvPr/>
            </p:nvSpPr>
            <p:spPr bwMode="auto">
              <a:xfrm>
                <a:off x="507" y="315"/>
                <a:ext cx="322" cy="295"/>
              </a:xfrm>
              <a:custGeom>
                <a:avLst/>
                <a:gdLst>
                  <a:gd name="T0" fmla="*/ 123 w 322"/>
                  <a:gd name="T1" fmla="*/ 125 h 295"/>
                  <a:gd name="T2" fmla="*/ 81 w 322"/>
                  <a:gd name="T3" fmla="*/ 0 h 295"/>
                  <a:gd name="T4" fmla="*/ 161 w 322"/>
                  <a:gd name="T5" fmla="*/ 100 h 295"/>
                  <a:gd name="T6" fmla="*/ 240 w 322"/>
                  <a:gd name="T7" fmla="*/ 0 h 295"/>
                  <a:gd name="T8" fmla="*/ 197 w 322"/>
                  <a:gd name="T9" fmla="*/ 125 h 295"/>
                  <a:gd name="T10" fmla="*/ 321 w 322"/>
                  <a:gd name="T11" fmla="*/ 147 h 295"/>
                  <a:gd name="T12" fmla="*/ 196 w 322"/>
                  <a:gd name="T13" fmla="*/ 168 h 295"/>
                  <a:gd name="T14" fmla="*/ 240 w 322"/>
                  <a:gd name="T15" fmla="*/ 293 h 295"/>
                  <a:gd name="T16" fmla="*/ 161 w 322"/>
                  <a:gd name="T17" fmla="*/ 193 h 295"/>
                  <a:gd name="T18" fmla="*/ 81 w 322"/>
                  <a:gd name="T19" fmla="*/ 294 h 295"/>
                  <a:gd name="T20" fmla="*/ 122 w 322"/>
                  <a:gd name="T21" fmla="*/ 170 h 295"/>
                  <a:gd name="T22" fmla="*/ 0 w 322"/>
                  <a:gd name="T23" fmla="*/ 147 h 295"/>
                  <a:gd name="T24" fmla="*/ 123 w 322"/>
                  <a:gd name="T25" fmla="*/ 125 h 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95">
                    <a:moveTo>
                      <a:pt x="123" y="125"/>
                    </a:moveTo>
                    <a:lnTo>
                      <a:pt x="81" y="0"/>
                    </a:lnTo>
                    <a:lnTo>
                      <a:pt x="161" y="100"/>
                    </a:lnTo>
                    <a:lnTo>
                      <a:pt x="240" y="0"/>
                    </a:lnTo>
                    <a:lnTo>
                      <a:pt x="197" y="125"/>
                    </a:lnTo>
                    <a:lnTo>
                      <a:pt x="321" y="147"/>
                    </a:lnTo>
                    <a:lnTo>
                      <a:pt x="196" y="168"/>
                    </a:lnTo>
                    <a:lnTo>
                      <a:pt x="240" y="293"/>
                    </a:lnTo>
                    <a:lnTo>
                      <a:pt x="161" y="193"/>
                    </a:lnTo>
                    <a:lnTo>
                      <a:pt x="81" y="294"/>
                    </a:lnTo>
                    <a:lnTo>
                      <a:pt x="122" y="170"/>
                    </a:lnTo>
                    <a:lnTo>
                      <a:pt x="0" y="147"/>
                    </a:lnTo>
                    <a:lnTo>
                      <a:pt x="123" y="125"/>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95" name="Freeform 52"/>
              <p:cNvSpPr>
                <a:spLocks/>
              </p:cNvSpPr>
              <p:nvPr/>
            </p:nvSpPr>
            <p:spPr bwMode="auto">
              <a:xfrm>
                <a:off x="580" y="354"/>
                <a:ext cx="176" cy="217"/>
              </a:xfrm>
              <a:custGeom>
                <a:avLst/>
                <a:gdLst>
                  <a:gd name="T0" fmla="*/ 0 w 176"/>
                  <a:gd name="T1" fmla="*/ 55 h 217"/>
                  <a:gd name="T2" fmla="*/ 76 w 176"/>
                  <a:gd name="T3" fmla="*/ 85 h 217"/>
                  <a:gd name="T4" fmla="*/ 88 w 176"/>
                  <a:gd name="T5" fmla="*/ 0 h 217"/>
                  <a:gd name="T6" fmla="*/ 99 w 176"/>
                  <a:gd name="T7" fmla="*/ 85 h 217"/>
                  <a:gd name="T8" fmla="*/ 174 w 176"/>
                  <a:gd name="T9" fmla="*/ 53 h 217"/>
                  <a:gd name="T10" fmla="*/ 112 w 176"/>
                  <a:gd name="T11" fmla="*/ 108 h 217"/>
                  <a:gd name="T12" fmla="*/ 175 w 176"/>
                  <a:gd name="T13" fmla="*/ 161 h 217"/>
                  <a:gd name="T14" fmla="*/ 99 w 176"/>
                  <a:gd name="T15" fmla="*/ 130 h 217"/>
                  <a:gd name="T16" fmla="*/ 88 w 176"/>
                  <a:gd name="T17" fmla="*/ 216 h 217"/>
                  <a:gd name="T18" fmla="*/ 76 w 176"/>
                  <a:gd name="T19" fmla="*/ 130 h 217"/>
                  <a:gd name="T20" fmla="*/ 0 w 176"/>
                  <a:gd name="T21" fmla="*/ 161 h 217"/>
                  <a:gd name="T22" fmla="*/ 63 w 176"/>
                  <a:gd name="T23" fmla="*/ 108 h 217"/>
                  <a:gd name="T24" fmla="*/ 0 w 176"/>
                  <a:gd name="T25" fmla="*/ 55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96" name="Freeform 53"/>
              <p:cNvSpPr>
                <a:spLocks/>
              </p:cNvSpPr>
              <p:nvPr/>
            </p:nvSpPr>
            <p:spPr bwMode="auto">
              <a:xfrm>
                <a:off x="521" y="328"/>
                <a:ext cx="294" cy="269"/>
              </a:xfrm>
              <a:custGeom>
                <a:avLst/>
                <a:gdLst>
                  <a:gd name="T0" fmla="*/ 109 w 294"/>
                  <a:gd name="T1" fmla="*/ 112 h 269"/>
                  <a:gd name="T2" fmla="*/ 74 w 294"/>
                  <a:gd name="T3" fmla="*/ 0 h 269"/>
                  <a:gd name="T4" fmla="*/ 147 w 294"/>
                  <a:gd name="T5" fmla="*/ 87 h 269"/>
                  <a:gd name="T6" fmla="*/ 219 w 294"/>
                  <a:gd name="T7" fmla="*/ 0 h 269"/>
                  <a:gd name="T8" fmla="*/ 183 w 294"/>
                  <a:gd name="T9" fmla="*/ 112 h 269"/>
                  <a:gd name="T10" fmla="*/ 293 w 294"/>
                  <a:gd name="T11" fmla="*/ 134 h 269"/>
                  <a:gd name="T12" fmla="*/ 182 w 294"/>
                  <a:gd name="T13" fmla="*/ 155 h 269"/>
                  <a:gd name="T14" fmla="*/ 219 w 294"/>
                  <a:gd name="T15" fmla="*/ 267 h 269"/>
                  <a:gd name="T16" fmla="*/ 147 w 294"/>
                  <a:gd name="T17" fmla="*/ 180 h 269"/>
                  <a:gd name="T18" fmla="*/ 74 w 294"/>
                  <a:gd name="T19" fmla="*/ 268 h 269"/>
                  <a:gd name="T20" fmla="*/ 108 w 294"/>
                  <a:gd name="T21" fmla="*/ 157 h 269"/>
                  <a:gd name="T22" fmla="*/ 0 w 294"/>
                  <a:gd name="T23" fmla="*/ 134 h 269"/>
                  <a:gd name="T24" fmla="*/ 109 w 294"/>
                  <a:gd name="T25" fmla="*/ 112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269">
                    <a:moveTo>
                      <a:pt x="109" y="112"/>
                    </a:moveTo>
                    <a:lnTo>
                      <a:pt x="74" y="0"/>
                    </a:lnTo>
                    <a:lnTo>
                      <a:pt x="147" y="87"/>
                    </a:lnTo>
                    <a:lnTo>
                      <a:pt x="219" y="0"/>
                    </a:lnTo>
                    <a:lnTo>
                      <a:pt x="183" y="112"/>
                    </a:lnTo>
                    <a:lnTo>
                      <a:pt x="293" y="134"/>
                    </a:lnTo>
                    <a:lnTo>
                      <a:pt x="182" y="155"/>
                    </a:lnTo>
                    <a:lnTo>
                      <a:pt x="219" y="267"/>
                    </a:lnTo>
                    <a:lnTo>
                      <a:pt x="147" y="180"/>
                    </a:lnTo>
                    <a:lnTo>
                      <a:pt x="74" y="268"/>
                    </a:lnTo>
                    <a:lnTo>
                      <a:pt x="108" y="157"/>
                    </a:lnTo>
                    <a:lnTo>
                      <a:pt x="0" y="134"/>
                    </a:lnTo>
                    <a:lnTo>
                      <a:pt x="109" y="112"/>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97" name="Freeform 54"/>
              <p:cNvSpPr>
                <a:spLocks/>
              </p:cNvSpPr>
              <p:nvPr/>
            </p:nvSpPr>
            <p:spPr bwMode="auto">
              <a:xfrm>
                <a:off x="586" y="361"/>
                <a:ext cx="164" cy="202"/>
              </a:xfrm>
              <a:custGeom>
                <a:avLst/>
                <a:gdLst>
                  <a:gd name="T0" fmla="*/ 0 w 164"/>
                  <a:gd name="T1" fmla="*/ 51 h 202"/>
                  <a:gd name="T2" fmla="*/ 70 w 164"/>
                  <a:gd name="T3" fmla="*/ 78 h 202"/>
                  <a:gd name="T4" fmla="*/ 82 w 164"/>
                  <a:gd name="T5" fmla="*/ 0 h 202"/>
                  <a:gd name="T6" fmla="*/ 93 w 164"/>
                  <a:gd name="T7" fmla="*/ 78 h 202"/>
                  <a:gd name="T8" fmla="*/ 162 w 164"/>
                  <a:gd name="T9" fmla="*/ 51 h 202"/>
                  <a:gd name="T10" fmla="*/ 106 w 164"/>
                  <a:gd name="T11" fmla="*/ 101 h 202"/>
                  <a:gd name="T12" fmla="*/ 163 w 164"/>
                  <a:gd name="T13" fmla="*/ 150 h 202"/>
                  <a:gd name="T14" fmla="*/ 93 w 164"/>
                  <a:gd name="T15" fmla="*/ 123 h 202"/>
                  <a:gd name="T16" fmla="*/ 82 w 164"/>
                  <a:gd name="T17" fmla="*/ 201 h 202"/>
                  <a:gd name="T18" fmla="*/ 70 w 164"/>
                  <a:gd name="T19" fmla="*/ 123 h 202"/>
                  <a:gd name="T20" fmla="*/ 0 w 164"/>
                  <a:gd name="T21" fmla="*/ 150 h 202"/>
                  <a:gd name="T22" fmla="*/ 57 w 164"/>
                  <a:gd name="T23" fmla="*/ 101 h 202"/>
                  <a:gd name="T24" fmla="*/ 0 w 164"/>
                  <a:gd name="T25" fmla="*/ 51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4" h="202">
                    <a:moveTo>
                      <a:pt x="0" y="51"/>
                    </a:moveTo>
                    <a:lnTo>
                      <a:pt x="70" y="78"/>
                    </a:lnTo>
                    <a:lnTo>
                      <a:pt x="82" y="0"/>
                    </a:lnTo>
                    <a:lnTo>
                      <a:pt x="93" y="78"/>
                    </a:lnTo>
                    <a:lnTo>
                      <a:pt x="162" y="51"/>
                    </a:lnTo>
                    <a:lnTo>
                      <a:pt x="106" y="101"/>
                    </a:lnTo>
                    <a:lnTo>
                      <a:pt x="163" y="150"/>
                    </a:lnTo>
                    <a:lnTo>
                      <a:pt x="93" y="123"/>
                    </a:lnTo>
                    <a:lnTo>
                      <a:pt x="82" y="201"/>
                    </a:lnTo>
                    <a:lnTo>
                      <a:pt x="70" y="123"/>
                    </a:lnTo>
                    <a:lnTo>
                      <a:pt x="0" y="150"/>
                    </a:lnTo>
                    <a:lnTo>
                      <a:pt x="57" y="101"/>
                    </a:lnTo>
                    <a:lnTo>
                      <a:pt x="0" y="51"/>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98" name="Freeform 55"/>
              <p:cNvSpPr>
                <a:spLocks/>
              </p:cNvSpPr>
              <p:nvPr/>
            </p:nvSpPr>
            <p:spPr bwMode="auto">
              <a:xfrm>
                <a:off x="535" y="341"/>
                <a:ext cx="265" cy="242"/>
              </a:xfrm>
              <a:custGeom>
                <a:avLst/>
                <a:gdLst>
                  <a:gd name="T0" fmla="*/ 95 w 265"/>
                  <a:gd name="T1" fmla="*/ 99 h 242"/>
                  <a:gd name="T2" fmla="*/ 67 w 265"/>
                  <a:gd name="T3" fmla="*/ 0 h 242"/>
                  <a:gd name="T4" fmla="*/ 133 w 265"/>
                  <a:gd name="T5" fmla="*/ 75 h 242"/>
                  <a:gd name="T6" fmla="*/ 199 w 265"/>
                  <a:gd name="T7" fmla="*/ 0 h 242"/>
                  <a:gd name="T8" fmla="*/ 169 w 265"/>
                  <a:gd name="T9" fmla="*/ 99 h 242"/>
                  <a:gd name="T10" fmla="*/ 264 w 265"/>
                  <a:gd name="T11" fmla="*/ 121 h 242"/>
                  <a:gd name="T12" fmla="*/ 168 w 265"/>
                  <a:gd name="T13" fmla="*/ 142 h 242"/>
                  <a:gd name="T14" fmla="*/ 199 w 265"/>
                  <a:gd name="T15" fmla="*/ 241 h 242"/>
                  <a:gd name="T16" fmla="*/ 133 w 265"/>
                  <a:gd name="T17" fmla="*/ 166 h 242"/>
                  <a:gd name="T18" fmla="*/ 67 w 265"/>
                  <a:gd name="T19" fmla="*/ 241 h 242"/>
                  <a:gd name="T20" fmla="*/ 95 w 265"/>
                  <a:gd name="T21" fmla="*/ 143 h 242"/>
                  <a:gd name="T22" fmla="*/ 0 w 265"/>
                  <a:gd name="T23" fmla="*/ 121 h 242"/>
                  <a:gd name="T24" fmla="*/ 95 w 265"/>
                  <a:gd name="T25" fmla="*/ 99 h 2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5" h="242">
                    <a:moveTo>
                      <a:pt x="95" y="99"/>
                    </a:moveTo>
                    <a:lnTo>
                      <a:pt x="67" y="0"/>
                    </a:lnTo>
                    <a:lnTo>
                      <a:pt x="133" y="75"/>
                    </a:lnTo>
                    <a:lnTo>
                      <a:pt x="199" y="0"/>
                    </a:lnTo>
                    <a:lnTo>
                      <a:pt x="169" y="99"/>
                    </a:lnTo>
                    <a:lnTo>
                      <a:pt x="264" y="121"/>
                    </a:lnTo>
                    <a:lnTo>
                      <a:pt x="168" y="142"/>
                    </a:lnTo>
                    <a:lnTo>
                      <a:pt x="199" y="241"/>
                    </a:lnTo>
                    <a:lnTo>
                      <a:pt x="133" y="166"/>
                    </a:lnTo>
                    <a:lnTo>
                      <a:pt x="67" y="241"/>
                    </a:lnTo>
                    <a:lnTo>
                      <a:pt x="95" y="143"/>
                    </a:lnTo>
                    <a:lnTo>
                      <a:pt x="0" y="121"/>
                    </a:lnTo>
                    <a:lnTo>
                      <a:pt x="95" y="99"/>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99" name="Freeform 56"/>
              <p:cNvSpPr>
                <a:spLocks/>
              </p:cNvSpPr>
              <p:nvPr/>
            </p:nvSpPr>
            <p:spPr bwMode="auto">
              <a:xfrm>
                <a:off x="592" y="368"/>
                <a:ext cx="152" cy="188"/>
              </a:xfrm>
              <a:custGeom>
                <a:avLst/>
                <a:gdLst>
                  <a:gd name="T0" fmla="*/ 0 w 152"/>
                  <a:gd name="T1" fmla="*/ 48 h 188"/>
                  <a:gd name="T2" fmla="*/ 64 w 152"/>
                  <a:gd name="T3" fmla="*/ 71 h 188"/>
                  <a:gd name="T4" fmla="*/ 76 w 152"/>
                  <a:gd name="T5" fmla="*/ 0 h 188"/>
                  <a:gd name="T6" fmla="*/ 87 w 152"/>
                  <a:gd name="T7" fmla="*/ 71 h 188"/>
                  <a:gd name="T8" fmla="*/ 151 w 152"/>
                  <a:gd name="T9" fmla="*/ 48 h 188"/>
                  <a:gd name="T10" fmla="*/ 100 w 152"/>
                  <a:gd name="T11" fmla="*/ 94 h 188"/>
                  <a:gd name="T12" fmla="*/ 151 w 152"/>
                  <a:gd name="T13" fmla="*/ 141 h 188"/>
                  <a:gd name="T14" fmla="*/ 87 w 152"/>
                  <a:gd name="T15" fmla="*/ 116 h 188"/>
                  <a:gd name="T16" fmla="*/ 76 w 152"/>
                  <a:gd name="T17" fmla="*/ 187 h 188"/>
                  <a:gd name="T18" fmla="*/ 64 w 152"/>
                  <a:gd name="T19" fmla="*/ 116 h 188"/>
                  <a:gd name="T20" fmla="*/ 0 w 152"/>
                  <a:gd name="T21" fmla="*/ 141 h 188"/>
                  <a:gd name="T22" fmla="*/ 51 w 152"/>
                  <a:gd name="T23" fmla="*/ 94 h 188"/>
                  <a:gd name="T24" fmla="*/ 0 w 152"/>
                  <a:gd name="T25" fmla="*/ 48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100" name="Freeform 57"/>
              <p:cNvSpPr>
                <a:spLocks/>
              </p:cNvSpPr>
              <p:nvPr/>
            </p:nvSpPr>
            <p:spPr bwMode="auto">
              <a:xfrm>
                <a:off x="550" y="354"/>
                <a:ext cx="236" cy="216"/>
              </a:xfrm>
              <a:custGeom>
                <a:avLst/>
                <a:gdLst>
                  <a:gd name="T0" fmla="*/ 80 w 236"/>
                  <a:gd name="T1" fmla="*/ 86 h 216"/>
                  <a:gd name="T2" fmla="*/ 58 w 236"/>
                  <a:gd name="T3" fmla="*/ 0 h 216"/>
                  <a:gd name="T4" fmla="*/ 118 w 236"/>
                  <a:gd name="T5" fmla="*/ 62 h 216"/>
                  <a:gd name="T6" fmla="*/ 175 w 236"/>
                  <a:gd name="T7" fmla="*/ 0 h 216"/>
                  <a:gd name="T8" fmla="*/ 154 w 236"/>
                  <a:gd name="T9" fmla="*/ 86 h 216"/>
                  <a:gd name="T10" fmla="*/ 235 w 236"/>
                  <a:gd name="T11" fmla="*/ 108 h 216"/>
                  <a:gd name="T12" fmla="*/ 153 w 236"/>
                  <a:gd name="T13" fmla="*/ 129 h 216"/>
                  <a:gd name="T14" fmla="*/ 175 w 236"/>
                  <a:gd name="T15" fmla="*/ 215 h 216"/>
                  <a:gd name="T16" fmla="*/ 118 w 236"/>
                  <a:gd name="T17" fmla="*/ 153 h 216"/>
                  <a:gd name="T18" fmla="*/ 58 w 236"/>
                  <a:gd name="T19" fmla="*/ 215 h 216"/>
                  <a:gd name="T20" fmla="*/ 80 w 236"/>
                  <a:gd name="T21" fmla="*/ 130 h 216"/>
                  <a:gd name="T22" fmla="*/ 0 w 236"/>
                  <a:gd name="T23" fmla="*/ 108 h 216"/>
                  <a:gd name="T24" fmla="*/ 80 w 236"/>
                  <a:gd name="T25" fmla="*/ 86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6" h="216">
                    <a:moveTo>
                      <a:pt x="80" y="86"/>
                    </a:moveTo>
                    <a:lnTo>
                      <a:pt x="58" y="0"/>
                    </a:lnTo>
                    <a:lnTo>
                      <a:pt x="118" y="62"/>
                    </a:lnTo>
                    <a:lnTo>
                      <a:pt x="175" y="0"/>
                    </a:lnTo>
                    <a:lnTo>
                      <a:pt x="154" y="86"/>
                    </a:lnTo>
                    <a:lnTo>
                      <a:pt x="235" y="108"/>
                    </a:lnTo>
                    <a:lnTo>
                      <a:pt x="153" y="129"/>
                    </a:lnTo>
                    <a:lnTo>
                      <a:pt x="175" y="215"/>
                    </a:lnTo>
                    <a:lnTo>
                      <a:pt x="118" y="153"/>
                    </a:lnTo>
                    <a:lnTo>
                      <a:pt x="58" y="215"/>
                    </a:lnTo>
                    <a:lnTo>
                      <a:pt x="80" y="130"/>
                    </a:lnTo>
                    <a:lnTo>
                      <a:pt x="0" y="108"/>
                    </a:lnTo>
                    <a:lnTo>
                      <a:pt x="80" y="86"/>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101" name="Freeform 58"/>
              <p:cNvSpPr>
                <a:spLocks/>
              </p:cNvSpPr>
              <p:nvPr/>
            </p:nvSpPr>
            <p:spPr bwMode="auto">
              <a:xfrm>
                <a:off x="598" y="376"/>
                <a:ext cx="140" cy="173"/>
              </a:xfrm>
              <a:custGeom>
                <a:avLst/>
                <a:gdLst>
                  <a:gd name="T0" fmla="*/ 0 w 140"/>
                  <a:gd name="T1" fmla="*/ 42 h 173"/>
                  <a:gd name="T2" fmla="*/ 58 w 140"/>
                  <a:gd name="T3" fmla="*/ 63 h 173"/>
                  <a:gd name="T4" fmla="*/ 70 w 140"/>
                  <a:gd name="T5" fmla="*/ 0 h 173"/>
                  <a:gd name="T6" fmla="*/ 81 w 140"/>
                  <a:gd name="T7" fmla="*/ 63 h 173"/>
                  <a:gd name="T8" fmla="*/ 139 w 140"/>
                  <a:gd name="T9" fmla="*/ 42 h 173"/>
                  <a:gd name="T10" fmla="*/ 94 w 140"/>
                  <a:gd name="T11" fmla="*/ 86 h 173"/>
                  <a:gd name="T12" fmla="*/ 139 w 140"/>
                  <a:gd name="T13" fmla="*/ 128 h 173"/>
                  <a:gd name="T14" fmla="*/ 81 w 140"/>
                  <a:gd name="T15" fmla="*/ 108 h 173"/>
                  <a:gd name="T16" fmla="*/ 70 w 140"/>
                  <a:gd name="T17" fmla="*/ 172 h 173"/>
                  <a:gd name="T18" fmla="*/ 58 w 140"/>
                  <a:gd name="T19" fmla="*/ 108 h 173"/>
                  <a:gd name="T20" fmla="*/ 0 w 140"/>
                  <a:gd name="T21" fmla="*/ 128 h 173"/>
                  <a:gd name="T22" fmla="*/ 45 w 140"/>
                  <a:gd name="T23" fmla="*/ 86 h 173"/>
                  <a:gd name="T24" fmla="*/ 0 w 140"/>
                  <a:gd name="T25" fmla="*/ 42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173">
                    <a:moveTo>
                      <a:pt x="0" y="42"/>
                    </a:moveTo>
                    <a:lnTo>
                      <a:pt x="58" y="63"/>
                    </a:lnTo>
                    <a:lnTo>
                      <a:pt x="70" y="0"/>
                    </a:lnTo>
                    <a:lnTo>
                      <a:pt x="81" y="63"/>
                    </a:lnTo>
                    <a:lnTo>
                      <a:pt x="139" y="42"/>
                    </a:lnTo>
                    <a:lnTo>
                      <a:pt x="94" y="86"/>
                    </a:lnTo>
                    <a:lnTo>
                      <a:pt x="139" y="128"/>
                    </a:lnTo>
                    <a:lnTo>
                      <a:pt x="81" y="108"/>
                    </a:lnTo>
                    <a:lnTo>
                      <a:pt x="70" y="172"/>
                    </a:lnTo>
                    <a:lnTo>
                      <a:pt x="58" y="108"/>
                    </a:lnTo>
                    <a:lnTo>
                      <a:pt x="0" y="128"/>
                    </a:lnTo>
                    <a:lnTo>
                      <a:pt x="45" y="86"/>
                    </a:lnTo>
                    <a:lnTo>
                      <a:pt x="0" y="42"/>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grpSp>
      </p:grpSp>
      <p:sp>
        <p:nvSpPr>
          <p:cNvPr id="57403" name="Rectangle 59"/>
          <p:cNvSpPr>
            <a:spLocks noGrp="1" noChangeArrowheads="1"/>
          </p:cNvSpPr>
          <p:nvPr>
            <p:ph type="title"/>
          </p:nvPr>
        </p:nvSpPr>
        <p:spPr bwMode="auto">
          <a:xfrm>
            <a:off x="1371600" y="476250"/>
            <a:ext cx="7086600" cy="12763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2052" name="Rectangle 6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extLst>
      <p:ext uri="{BB962C8B-B14F-4D97-AF65-F5344CB8AC3E}">
        <p14:creationId xmlns:p14="http://schemas.microsoft.com/office/powerpoint/2010/main" xmlns="" val="2959900998"/>
      </p:ext>
    </p:extLst>
  </p:cSld>
  <p:clrMap bg1="dk2" tx1="lt1" bg2="dk1" tx2="lt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Lst>
  <p:transition>
    <p:pull/>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Monotype Sorts" pitchFamily="2" charset="2"/>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Monotype Sorts" pitchFamily="2" charset="2"/>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pitchFamily="2" charset="2"/>
        <a:buChar char="u"/>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5pPr>
      <a:lvl6pPr marL="25146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613ADC"/>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203200" y="185738"/>
            <a:ext cx="1455738" cy="1692275"/>
            <a:chOff x="128" y="117"/>
            <a:chExt cx="917" cy="1066"/>
          </a:xfrm>
        </p:grpSpPr>
        <p:grpSp>
          <p:nvGrpSpPr>
            <p:cNvPr id="3077" name="Group 3"/>
            <p:cNvGrpSpPr>
              <a:grpSpLocks/>
            </p:cNvGrpSpPr>
            <p:nvPr/>
          </p:nvGrpSpPr>
          <p:grpSpPr bwMode="auto">
            <a:xfrm>
              <a:off x="128" y="174"/>
              <a:ext cx="737" cy="1009"/>
              <a:chOff x="128" y="174"/>
              <a:chExt cx="737" cy="1009"/>
            </a:xfrm>
          </p:grpSpPr>
          <p:sp>
            <p:nvSpPr>
              <p:cNvPr id="3126" name="Freeform 4"/>
              <p:cNvSpPr>
                <a:spLocks/>
              </p:cNvSpPr>
              <p:nvPr/>
            </p:nvSpPr>
            <p:spPr bwMode="auto">
              <a:xfrm>
                <a:off x="197" y="272"/>
                <a:ext cx="599" cy="815"/>
              </a:xfrm>
              <a:custGeom>
                <a:avLst/>
                <a:gdLst>
                  <a:gd name="T0" fmla="*/ 299 w 599"/>
                  <a:gd name="T1" fmla="*/ 0 h 815"/>
                  <a:gd name="T2" fmla="*/ 0 w 599"/>
                  <a:gd name="T3" fmla="*/ 407 h 815"/>
                  <a:gd name="T4" fmla="*/ 299 w 599"/>
                  <a:gd name="T5" fmla="*/ 814 h 815"/>
                  <a:gd name="T6" fmla="*/ 598 w 599"/>
                  <a:gd name="T7" fmla="*/ 407 h 815"/>
                  <a:gd name="T8" fmla="*/ 299 w 599"/>
                  <a:gd name="T9" fmla="*/ 0 h 8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9" h="815">
                    <a:moveTo>
                      <a:pt x="299" y="0"/>
                    </a:moveTo>
                    <a:lnTo>
                      <a:pt x="0" y="407"/>
                    </a:lnTo>
                    <a:lnTo>
                      <a:pt x="299" y="814"/>
                    </a:lnTo>
                    <a:lnTo>
                      <a:pt x="598" y="407"/>
                    </a:lnTo>
                    <a:lnTo>
                      <a:pt x="299" y="0"/>
                    </a:lnTo>
                  </a:path>
                </a:pathLst>
              </a:custGeom>
              <a:gradFill rotWithShape="0">
                <a:gsLst>
                  <a:gs pos="0">
                    <a:srgbClr val="18002C"/>
                  </a:gs>
                  <a:gs pos="100000">
                    <a:srgbClr val="500093"/>
                  </a:gs>
                </a:gsLst>
                <a:path path="rect">
                  <a:fillToRect l="50000" t="50000" r="50000" b="50000"/>
                </a:path>
              </a:gra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grpSp>
            <p:nvGrpSpPr>
              <p:cNvPr id="3127" name="Group 5"/>
              <p:cNvGrpSpPr>
                <a:grpSpLocks/>
              </p:cNvGrpSpPr>
              <p:nvPr/>
            </p:nvGrpSpPr>
            <p:grpSpPr bwMode="auto">
              <a:xfrm>
                <a:off x="128" y="174"/>
                <a:ext cx="737" cy="505"/>
                <a:chOff x="128" y="174"/>
                <a:chExt cx="737" cy="505"/>
              </a:xfrm>
            </p:grpSpPr>
            <p:sp>
              <p:nvSpPr>
                <p:cNvPr id="3131" name="Freeform 6"/>
                <p:cNvSpPr>
                  <a:spLocks/>
                </p:cNvSpPr>
                <p:nvPr/>
              </p:nvSpPr>
              <p:spPr bwMode="auto">
                <a:xfrm>
                  <a:off x="496" y="174"/>
                  <a:ext cx="369" cy="505"/>
                </a:xfrm>
                <a:custGeom>
                  <a:avLst/>
                  <a:gdLst>
                    <a:gd name="T0" fmla="*/ 0 w 369"/>
                    <a:gd name="T1" fmla="*/ 100 h 505"/>
                    <a:gd name="T2" fmla="*/ 0 w 369"/>
                    <a:gd name="T3" fmla="*/ 0 h 505"/>
                    <a:gd name="T4" fmla="*/ 368 w 369"/>
                    <a:gd name="T5" fmla="*/ 504 h 505"/>
                    <a:gd name="T6" fmla="*/ 295 w 369"/>
                    <a:gd name="T7" fmla="*/ 504 h 505"/>
                    <a:gd name="T8" fmla="*/ 0 w 369"/>
                    <a:gd name="T9" fmla="*/ 10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0" y="100"/>
                      </a:moveTo>
                      <a:lnTo>
                        <a:pt x="0" y="0"/>
                      </a:lnTo>
                      <a:lnTo>
                        <a:pt x="368" y="504"/>
                      </a:lnTo>
                      <a:lnTo>
                        <a:pt x="295" y="504"/>
                      </a:lnTo>
                      <a:lnTo>
                        <a:pt x="0" y="10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32" name="Freeform 7"/>
                <p:cNvSpPr>
                  <a:spLocks/>
                </p:cNvSpPr>
                <p:nvPr/>
              </p:nvSpPr>
              <p:spPr bwMode="auto">
                <a:xfrm>
                  <a:off x="128" y="174"/>
                  <a:ext cx="369" cy="505"/>
                </a:xfrm>
                <a:custGeom>
                  <a:avLst/>
                  <a:gdLst>
                    <a:gd name="T0" fmla="*/ 368 w 369"/>
                    <a:gd name="T1" fmla="*/ 0 h 505"/>
                    <a:gd name="T2" fmla="*/ 368 w 369"/>
                    <a:gd name="T3" fmla="*/ 100 h 505"/>
                    <a:gd name="T4" fmla="*/ 73 w 369"/>
                    <a:gd name="T5" fmla="*/ 504 h 505"/>
                    <a:gd name="T6" fmla="*/ 0 w 369"/>
                    <a:gd name="T7" fmla="*/ 504 h 505"/>
                    <a:gd name="T8" fmla="*/ 368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368" y="0"/>
                      </a:moveTo>
                      <a:lnTo>
                        <a:pt x="368" y="100"/>
                      </a:lnTo>
                      <a:lnTo>
                        <a:pt x="73" y="504"/>
                      </a:lnTo>
                      <a:lnTo>
                        <a:pt x="0" y="504"/>
                      </a:lnTo>
                      <a:lnTo>
                        <a:pt x="368" y="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grpSp>
          <p:grpSp>
            <p:nvGrpSpPr>
              <p:cNvPr id="3128" name="Group 8"/>
              <p:cNvGrpSpPr>
                <a:grpSpLocks/>
              </p:cNvGrpSpPr>
              <p:nvPr/>
            </p:nvGrpSpPr>
            <p:grpSpPr bwMode="auto">
              <a:xfrm>
                <a:off x="128" y="678"/>
                <a:ext cx="737" cy="505"/>
                <a:chOff x="128" y="678"/>
                <a:chExt cx="737" cy="505"/>
              </a:xfrm>
            </p:grpSpPr>
            <p:sp>
              <p:nvSpPr>
                <p:cNvPr id="3129" name="Freeform 9"/>
                <p:cNvSpPr>
                  <a:spLocks/>
                </p:cNvSpPr>
                <p:nvPr/>
              </p:nvSpPr>
              <p:spPr bwMode="auto">
                <a:xfrm>
                  <a:off x="496" y="678"/>
                  <a:ext cx="369" cy="505"/>
                </a:xfrm>
                <a:custGeom>
                  <a:avLst/>
                  <a:gdLst>
                    <a:gd name="T0" fmla="*/ 295 w 369"/>
                    <a:gd name="T1" fmla="*/ 0 h 505"/>
                    <a:gd name="T2" fmla="*/ 368 w 369"/>
                    <a:gd name="T3" fmla="*/ 0 h 505"/>
                    <a:gd name="T4" fmla="*/ 0 w 369"/>
                    <a:gd name="T5" fmla="*/ 504 h 505"/>
                    <a:gd name="T6" fmla="*/ 0 w 369"/>
                    <a:gd name="T7" fmla="*/ 404 h 505"/>
                    <a:gd name="T8" fmla="*/ 295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295" y="0"/>
                      </a:moveTo>
                      <a:lnTo>
                        <a:pt x="368" y="0"/>
                      </a:lnTo>
                      <a:lnTo>
                        <a:pt x="0" y="504"/>
                      </a:lnTo>
                      <a:lnTo>
                        <a:pt x="0" y="404"/>
                      </a:lnTo>
                      <a:lnTo>
                        <a:pt x="295"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30" name="Freeform 10"/>
                <p:cNvSpPr>
                  <a:spLocks/>
                </p:cNvSpPr>
                <p:nvPr/>
              </p:nvSpPr>
              <p:spPr bwMode="auto">
                <a:xfrm>
                  <a:off x="128" y="678"/>
                  <a:ext cx="369" cy="505"/>
                </a:xfrm>
                <a:custGeom>
                  <a:avLst/>
                  <a:gdLst>
                    <a:gd name="T0" fmla="*/ 73 w 369"/>
                    <a:gd name="T1" fmla="*/ 0 h 505"/>
                    <a:gd name="T2" fmla="*/ 368 w 369"/>
                    <a:gd name="T3" fmla="*/ 404 h 505"/>
                    <a:gd name="T4" fmla="*/ 368 w 369"/>
                    <a:gd name="T5" fmla="*/ 504 h 505"/>
                    <a:gd name="T6" fmla="*/ 0 w 369"/>
                    <a:gd name="T7" fmla="*/ 0 h 505"/>
                    <a:gd name="T8" fmla="*/ 73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73" y="0"/>
                      </a:moveTo>
                      <a:lnTo>
                        <a:pt x="368" y="404"/>
                      </a:lnTo>
                      <a:lnTo>
                        <a:pt x="368" y="504"/>
                      </a:lnTo>
                      <a:lnTo>
                        <a:pt x="0" y="0"/>
                      </a:lnTo>
                      <a:lnTo>
                        <a:pt x="73"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grpSp>
        </p:grpSp>
        <p:grpSp>
          <p:nvGrpSpPr>
            <p:cNvPr id="3078" name="Group 11"/>
            <p:cNvGrpSpPr>
              <a:grpSpLocks/>
            </p:cNvGrpSpPr>
            <p:nvPr/>
          </p:nvGrpSpPr>
          <p:grpSpPr bwMode="auto">
            <a:xfrm>
              <a:off x="291" y="117"/>
              <a:ext cx="754" cy="691"/>
              <a:chOff x="291" y="117"/>
              <a:chExt cx="754" cy="691"/>
            </a:xfrm>
          </p:grpSpPr>
          <p:sp>
            <p:nvSpPr>
              <p:cNvPr id="3079" name="Freeform 12"/>
              <p:cNvSpPr>
                <a:spLocks/>
              </p:cNvSpPr>
              <p:nvPr/>
            </p:nvSpPr>
            <p:spPr bwMode="auto">
              <a:xfrm>
                <a:off x="673"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80" name="Freeform 13"/>
              <p:cNvSpPr>
                <a:spLocks/>
              </p:cNvSpPr>
              <p:nvPr/>
            </p:nvSpPr>
            <p:spPr bwMode="auto">
              <a:xfrm>
                <a:off x="679"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81" name="Freeform 14"/>
              <p:cNvSpPr>
                <a:spLocks/>
              </p:cNvSpPr>
              <p:nvPr/>
            </p:nvSpPr>
            <p:spPr bwMode="auto">
              <a:xfrm>
                <a:off x="685"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82" name="Freeform 15"/>
              <p:cNvSpPr>
                <a:spLocks/>
              </p:cNvSpPr>
              <p:nvPr/>
            </p:nvSpPr>
            <p:spPr bwMode="auto">
              <a:xfrm>
                <a:off x="692"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83" name="Freeform 16"/>
              <p:cNvSpPr>
                <a:spLocks/>
              </p:cNvSpPr>
              <p:nvPr/>
            </p:nvSpPr>
            <p:spPr bwMode="auto">
              <a:xfrm>
                <a:off x="698"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84" name="Freeform 17"/>
              <p:cNvSpPr>
                <a:spLocks/>
              </p:cNvSpPr>
              <p:nvPr/>
            </p:nvSpPr>
            <p:spPr bwMode="auto">
              <a:xfrm>
                <a:off x="704"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85" name="Freeform 18"/>
              <p:cNvSpPr>
                <a:spLocks/>
              </p:cNvSpPr>
              <p:nvPr/>
            </p:nvSpPr>
            <p:spPr bwMode="auto">
              <a:xfrm>
                <a:off x="710"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86" name="Freeform 19"/>
              <p:cNvSpPr>
                <a:spLocks/>
              </p:cNvSpPr>
              <p:nvPr/>
            </p:nvSpPr>
            <p:spPr bwMode="auto">
              <a:xfrm>
                <a:off x="717"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87" name="Freeform 20"/>
              <p:cNvSpPr>
                <a:spLocks/>
              </p:cNvSpPr>
              <p:nvPr/>
            </p:nvSpPr>
            <p:spPr bwMode="auto">
              <a:xfrm>
                <a:off x="485" y="237"/>
                <a:ext cx="366" cy="450"/>
              </a:xfrm>
              <a:custGeom>
                <a:avLst/>
                <a:gdLst>
                  <a:gd name="T0" fmla="*/ 0 w 366"/>
                  <a:gd name="T1" fmla="*/ 114 h 450"/>
                  <a:gd name="T2" fmla="*/ 170 w 366"/>
                  <a:gd name="T3" fmla="*/ 201 h 450"/>
                  <a:gd name="T4" fmla="*/ 183 w 366"/>
                  <a:gd name="T5" fmla="*/ 0 h 450"/>
                  <a:gd name="T6" fmla="*/ 195 w 366"/>
                  <a:gd name="T7" fmla="*/ 201 h 450"/>
                  <a:gd name="T8" fmla="*/ 364 w 366"/>
                  <a:gd name="T9" fmla="*/ 112 h 450"/>
                  <a:gd name="T10" fmla="*/ 207 w 366"/>
                  <a:gd name="T11" fmla="*/ 225 h 450"/>
                  <a:gd name="T12" fmla="*/ 365 w 366"/>
                  <a:gd name="T13" fmla="*/ 337 h 450"/>
                  <a:gd name="T14" fmla="*/ 195 w 366"/>
                  <a:gd name="T15" fmla="*/ 248 h 450"/>
                  <a:gd name="T16" fmla="*/ 183 w 366"/>
                  <a:gd name="T17" fmla="*/ 449 h 450"/>
                  <a:gd name="T18" fmla="*/ 170 w 366"/>
                  <a:gd name="T19" fmla="*/ 248 h 450"/>
                  <a:gd name="T20" fmla="*/ 0 w 366"/>
                  <a:gd name="T21" fmla="*/ 337 h 450"/>
                  <a:gd name="T22" fmla="*/ 158 w 366"/>
                  <a:gd name="T23" fmla="*/ 225 h 450"/>
                  <a:gd name="T24" fmla="*/ 0 w 366"/>
                  <a:gd name="T25" fmla="*/ 114 h 4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6" h="450">
                    <a:moveTo>
                      <a:pt x="0" y="114"/>
                    </a:moveTo>
                    <a:lnTo>
                      <a:pt x="170" y="201"/>
                    </a:lnTo>
                    <a:lnTo>
                      <a:pt x="183" y="0"/>
                    </a:lnTo>
                    <a:lnTo>
                      <a:pt x="195" y="201"/>
                    </a:lnTo>
                    <a:lnTo>
                      <a:pt x="364" y="112"/>
                    </a:lnTo>
                    <a:lnTo>
                      <a:pt x="207" y="225"/>
                    </a:lnTo>
                    <a:lnTo>
                      <a:pt x="365" y="337"/>
                    </a:lnTo>
                    <a:lnTo>
                      <a:pt x="195" y="248"/>
                    </a:lnTo>
                    <a:lnTo>
                      <a:pt x="183" y="449"/>
                    </a:lnTo>
                    <a:lnTo>
                      <a:pt x="170" y="248"/>
                    </a:lnTo>
                    <a:lnTo>
                      <a:pt x="0" y="337"/>
                    </a:lnTo>
                    <a:lnTo>
                      <a:pt x="158" y="225"/>
                    </a:lnTo>
                    <a:lnTo>
                      <a:pt x="0" y="114"/>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88" name="Freeform 21"/>
              <p:cNvSpPr>
                <a:spLocks/>
              </p:cNvSpPr>
              <p:nvPr/>
            </p:nvSpPr>
            <p:spPr bwMode="auto">
              <a:xfrm>
                <a:off x="291" y="117"/>
                <a:ext cx="754" cy="691"/>
              </a:xfrm>
              <a:custGeom>
                <a:avLst/>
                <a:gdLst>
                  <a:gd name="T0" fmla="*/ 338 w 754"/>
                  <a:gd name="T1" fmla="*/ 322 h 691"/>
                  <a:gd name="T2" fmla="*/ 188 w 754"/>
                  <a:gd name="T3" fmla="*/ 0 h 691"/>
                  <a:gd name="T4" fmla="*/ 377 w 754"/>
                  <a:gd name="T5" fmla="*/ 298 h 691"/>
                  <a:gd name="T6" fmla="*/ 563 w 754"/>
                  <a:gd name="T7" fmla="*/ 0 h 691"/>
                  <a:gd name="T8" fmla="*/ 414 w 754"/>
                  <a:gd name="T9" fmla="*/ 322 h 691"/>
                  <a:gd name="T10" fmla="*/ 753 w 754"/>
                  <a:gd name="T11" fmla="*/ 345 h 691"/>
                  <a:gd name="T12" fmla="*/ 413 w 754"/>
                  <a:gd name="T13" fmla="*/ 367 h 691"/>
                  <a:gd name="T14" fmla="*/ 566 w 754"/>
                  <a:gd name="T15" fmla="*/ 690 h 691"/>
                  <a:gd name="T16" fmla="*/ 377 w 754"/>
                  <a:gd name="T17" fmla="*/ 391 h 691"/>
                  <a:gd name="T18" fmla="*/ 188 w 754"/>
                  <a:gd name="T19" fmla="*/ 690 h 691"/>
                  <a:gd name="T20" fmla="*/ 337 w 754"/>
                  <a:gd name="T21" fmla="*/ 369 h 691"/>
                  <a:gd name="T22" fmla="*/ 0 w 754"/>
                  <a:gd name="T23" fmla="*/ 345 h 691"/>
                  <a:gd name="T24" fmla="*/ 338 w 754"/>
                  <a:gd name="T25" fmla="*/ 322 h 6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4" h="691">
                    <a:moveTo>
                      <a:pt x="338" y="322"/>
                    </a:moveTo>
                    <a:lnTo>
                      <a:pt x="188" y="0"/>
                    </a:lnTo>
                    <a:lnTo>
                      <a:pt x="377" y="298"/>
                    </a:lnTo>
                    <a:lnTo>
                      <a:pt x="563" y="0"/>
                    </a:lnTo>
                    <a:lnTo>
                      <a:pt x="414" y="322"/>
                    </a:lnTo>
                    <a:lnTo>
                      <a:pt x="753" y="345"/>
                    </a:lnTo>
                    <a:lnTo>
                      <a:pt x="413" y="367"/>
                    </a:lnTo>
                    <a:lnTo>
                      <a:pt x="566" y="690"/>
                    </a:lnTo>
                    <a:lnTo>
                      <a:pt x="377" y="391"/>
                    </a:lnTo>
                    <a:lnTo>
                      <a:pt x="188" y="690"/>
                    </a:lnTo>
                    <a:lnTo>
                      <a:pt x="337" y="369"/>
                    </a:lnTo>
                    <a:lnTo>
                      <a:pt x="0" y="345"/>
                    </a:lnTo>
                    <a:lnTo>
                      <a:pt x="338" y="322"/>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89" name="Freeform 22"/>
              <p:cNvSpPr>
                <a:spLocks/>
              </p:cNvSpPr>
              <p:nvPr/>
            </p:nvSpPr>
            <p:spPr bwMode="auto">
              <a:xfrm>
                <a:off x="491" y="244"/>
                <a:ext cx="353" cy="436"/>
              </a:xfrm>
              <a:custGeom>
                <a:avLst/>
                <a:gdLst>
                  <a:gd name="T0" fmla="*/ 0 w 353"/>
                  <a:gd name="T1" fmla="*/ 110 h 436"/>
                  <a:gd name="T2" fmla="*/ 164 w 353"/>
                  <a:gd name="T3" fmla="*/ 194 h 436"/>
                  <a:gd name="T4" fmla="*/ 177 w 353"/>
                  <a:gd name="T5" fmla="*/ 0 h 436"/>
                  <a:gd name="T6" fmla="*/ 189 w 353"/>
                  <a:gd name="T7" fmla="*/ 194 h 436"/>
                  <a:gd name="T8" fmla="*/ 352 w 353"/>
                  <a:gd name="T9" fmla="*/ 110 h 436"/>
                  <a:gd name="T10" fmla="*/ 201 w 353"/>
                  <a:gd name="T11" fmla="*/ 218 h 436"/>
                  <a:gd name="T12" fmla="*/ 352 w 353"/>
                  <a:gd name="T13" fmla="*/ 325 h 436"/>
                  <a:gd name="T14" fmla="*/ 189 w 353"/>
                  <a:gd name="T15" fmla="*/ 242 h 436"/>
                  <a:gd name="T16" fmla="*/ 177 w 353"/>
                  <a:gd name="T17" fmla="*/ 435 h 436"/>
                  <a:gd name="T18" fmla="*/ 164 w 353"/>
                  <a:gd name="T19" fmla="*/ 242 h 436"/>
                  <a:gd name="T20" fmla="*/ 0 w 353"/>
                  <a:gd name="T21" fmla="*/ 327 h 436"/>
                  <a:gd name="T22" fmla="*/ 152 w 353"/>
                  <a:gd name="T23" fmla="*/ 218 h 436"/>
                  <a:gd name="T24" fmla="*/ 0 w 353"/>
                  <a:gd name="T25" fmla="*/ 110 h 4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3" h="436">
                    <a:moveTo>
                      <a:pt x="0" y="110"/>
                    </a:moveTo>
                    <a:lnTo>
                      <a:pt x="164" y="194"/>
                    </a:lnTo>
                    <a:lnTo>
                      <a:pt x="177" y="0"/>
                    </a:lnTo>
                    <a:lnTo>
                      <a:pt x="189" y="194"/>
                    </a:lnTo>
                    <a:lnTo>
                      <a:pt x="352" y="110"/>
                    </a:lnTo>
                    <a:lnTo>
                      <a:pt x="201" y="218"/>
                    </a:lnTo>
                    <a:lnTo>
                      <a:pt x="352" y="325"/>
                    </a:lnTo>
                    <a:lnTo>
                      <a:pt x="189" y="242"/>
                    </a:lnTo>
                    <a:lnTo>
                      <a:pt x="177" y="435"/>
                    </a:lnTo>
                    <a:lnTo>
                      <a:pt x="164" y="242"/>
                    </a:lnTo>
                    <a:lnTo>
                      <a:pt x="0" y="327"/>
                    </a:lnTo>
                    <a:lnTo>
                      <a:pt x="152" y="218"/>
                    </a:lnTo>
                    <a:lnTo>
                      <a:pt x="0" y="110"/>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90" name="Freeform 23"/>
              <p:cNvSpPr>
                <a:spLocks/>
              </p:cNvSpPr>
              <p:nvPr/>
            </p:nvSpPr>
            <p:spPr bwMode="auto">
              <a:xfrm>
                <a:off x="305" y="130"/>
                <a:ext cx="725" cy="665"/>
              </a:xfrm>
              <a:custGeom>
                <a:avLst/>
                <a:gdLst>
                  <a:gd name="T0" fmla="*/ 324 w 725"/>
                  <a:gd name="T1" fmla="*/ 309 h 665"/>
                  <a:gd name="T2" fmla="*/ 182 w 725"/>
                  <a:gd name="T3" fmla="*/ 0 h 665"/>
                  <a:gd name="T4" fmla="*/ 363 w 725"/>
                  <a:gd name="T5" fmla="*/ 285 h 665"/>
                  <a:gd name="T6" fmla="*/ 543 w 725"/>
                  <a:gd name="T7" fmla="*/ 0 h 665"/>
                  <a:gd name="T8" fmla="*/ 400 w 725"/>
                  <a:gd name="T9" fmla="*/ 309 h 665"/>
                  <a:gd name="T10" fmla="*/ 724 w 725"/>
                  <a:gd name="T11" fmla="*/ 332 h 665"/>
                  <a:gd name="T12" fmla="*/ 399 w 725"/>
                  <a:gd name="T13" fmla="*/ 354 h 665"/>
                  <a:gd name="T14" fmla="*/ 543 w 725"/>
                  <a:gd name="T15" fmla="*/ 663 h 665"/>
                  <a:gd name="T16" fmla="*/ 363 w 725"/>
                  <a:gd name="T17" fmla="*/ 378 h 665"/>
                  <a:gd name="T18" fmla="*/ 182 w 725"/>
                  <a:gd name="T19" fmla="*/ 664 h 665"/>
                  <a:gd name="T20" fmla="*/ 323 w 725"/>
                  <a:gd name="T21" fmla="*/ 356 h 665"/>
                  <a:gd name="T22" fmla="*/ 0 w 725"/>
                  <a:gd name="T23" fmla="*/ 332 h 665"/>
                  <a:gd name="T24" fmla="*/ 324 w 725"/>
                  <a:gd name="T25" fmla="*/ 309 h 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5" h="665">
                    <a:moveTo>
                      <a:pt x="324" y="309"/>
                    </a:moveTo>
                    <a:lnTo>
                      <a:pt x="182" y="0"/>
                    </a:lnTo>
                    <a:lnTo>
                      <a:pt x="363" y="285"/>
                    </a:lnTo>
                    <a:lnTo>
                      <a:pt x="543" y="0"/>
                    </a:lnTo>
                    <a:lnTo>
                      <a:pt x="400" y="309"/>
                    </a:lnTo>
                    <a:lnTo>
                      <a:pt x="724" y="332"/>
                    </a:lnTo>
                    <a:lnTo>
                      <a:pt x="399" y="354"/>
                    </a:lnTo>
                    <a:lnTo>
                      <a:pt x="543" y="663"/>
                    </a:lnTo>
                    <a:lnTo>
                      <a:pt x="363" y="378"/>
                    </a:lnTo>
                    <a:lnTo>
                      <a:pt x="182" y="664"/>
                    </a:lnTo>
                    <a:lnTo>
                      <a:pt x="323" y="356"/>
                    </a:lnTo>
                    <a:lnTo>
                      <a:pt x="0" y="332"/>
                    </a:lnTo>
                    <a:lnTo>
                      <a:pt x="324" y="309"/>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91" name="Freeform 24"/>
              <p:cNvSpPr>
                <a:spLocks/>
              </p:cNvSpPr>
              <p:nvPr/>
            </p:nvSpPr>
            <p:spPr bwMode="auto">
              <a:xfrm>
                <a:off x="497" y="252"/>
                <a:ext cx="341" cy="421"/>
              </a:xfrm>
              <a:custGeom>
                <a:avLst/>
                <a:gdLst>
                  <a:gd name="T0" fmla="*/ 0 w 341"/>
                  <a:gd name="T1" fmla="*/ 106 h 421"/>
                  <a:gd name="T2" fmla="*/ 158 w 341"/>
                  <a:gd name="T3" fmla="*/ 186 h 421"/>
                  <a:gd name="T4" fmla="*/ 171 w 341"/>
                  <a:gd name="T5" fmla="*/ 0 h 421"/>
                  <a:gd name="T6" fmla="*/ 183 w 341"/>
                  <a:gd name="T7" fmla="*/ 186 h 421"/>
                  <a:gd name="T8" fmla="*/ 340 w 341"/>
                  <a:gd name="T9" fmla="*/ 106 h 421"/>
                  <a:gd name="T10" fmla="*/ 195 w 341"/>
                  <a:gd name="T11" fmla="*/ 210 h 421"/>
                  <a:gd name="T12" fmla="*/ 340 w 341"/>
                  <a:gd name="T13" fmla="*/ 315 h 421"/>
                  <a:gd name="T14" fmla="*/ 183 w 341"/>
                  <a:gd name="T15" fmla="*/ 234 h 421"/>
                  <a:gd name="T16" fmla="*/ 171 w 341"/>
                  <a:gd name="T17" fmla="*/ 420 h 421"/>
                  <a:gd name="T18" fmla="*/ 158 w 341"/>
                  <a:gd name="T19" fmla="*/ 234 h 421"/>
                  <a:gd name="T20" fmla="*/ 0 w 341"/>
                  <a:gd name="T21" fmla="*/ 315 h 421"/>
                  <a:gd name="T22" fmla="*/ 146 w 341"/>
                  <a:gd name="T23" fmla="*/ 210 h 421"/>
                  <a:gd name="T24" fmla="*/ 0 w 341"/>
                  <a:gd name="T25" fmla="*/ 106 h 4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1" h="421">
                    <a:moveTo>
                      <a:pt x="0" y="106"/>
                    </a:moveTo>
                    <a:lnTo>
                      <a:pt x="158" y="186"/>
                    </a:lnTo>
                    <a:lnTo>
                      <a:pt x="171" y="0"/>
                    </a:lnTo>
                    <a:lnTo>
                      <a:pt x="183" y="186"/>
                    </a:lnTo>
                    <a:lnTo>
                      <a:pt x="340" y="106"/>
                    </a:lnTo>
                    <a:lnTo>
                      <a:pt x="195" y="210"/>
                    </a:lnTo>
                    <a:lnTo>
                      <a:pt x="340" y="315"/>
                    </a:lnTo>
                    <a:lnTo>
                      <a:pt x="183" y="234"/>
                    </a:lnTo>
                    <a:lnTo>
                      <a:pt x="171" y="420"/>
                    </a:lnTo>
                    <a:lnTo>
                      <a:pt x="158" y="234"/>
                    </a:lnTo>
                    <a:lnTo>
                      <a:pt x="0" y="315"/>
                    </a:lnTo>
                    <a:lnTo>
                      <a:pt x="146" y="210"/>
                    </a:lnTo>
                    <a:lnTo>
                      <a:pt x="0" y="10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92" name="Freeform 25"/>
              <p:cNvSpPr>
                <a:spLocks/>
              </p:cNvSpPr>
              <p:nvPr/>
            </p:nvSpPr>
            <p:spPr bwMode="auto">
              <a:xfrm>
                <a:off x="319" y="143"/>
                <a:ext cx="697" cy="638"/>
              </a:xfrm>
              <a:custGeom>
                <a:avLst/>
                <a:gdLst>
                  <a:gd name="T0" fmla="*/ 310 w 697"/>
                  <a:gd name="T1" fmla="*/ 296 h 638"/>
                  <a:gd name="T2" fmla="*/ 176 w 697"/>
                  <a:gd name="T3" fmla="*/ 0 h 638"/>
                  <a:gd name="T4" fmla="*/ 349 w 697"/>
                  <a:gd name="T5" fmla="*/ 272 h 638"/>
                  <a:gd name="T6" fmla="*/ 522 w 697"/>
                  <a:gd name="T7" fmla="*/ 0 h 638"/>
                  <a:gd name="T8" fmla="*/ 386 w 697"/>
                  <a:gd name="T9" fmla="*/ 296 h 638"/>
                  <a:gd name="T10" fmla="*/ 696 w 697"/>
                  <a:gd name="T11" fmla="*/ 319 h 638"/>
                  <a:gd name="T12" fmla="*/ 385 w 697"/>
                  <a:gd name="T13" fmla="*/ 341 h 638"/>
                  <a:gd name="T14" fmla="*/ 522 w 697"/>
                  <a:gd name="T15" fmla="*/ 637 h 638"/>
                  <a:gd name="T16" fmla="*/ 349 w 697"/>
                  <a:gd name="T17" fmla="*/ 365 h 638"/>
                  <a:gd name="T18" fmla="*/ 176 w 697"/>
                  <a:gd name="T19" fmla="*/ 637 h 638"/>
                  <a:gd name="T20" fmla="*/ 310 w 697"/>
                  <a:gd name="T21" fmla="*/ 342 h 638"/>
                  <a:gd name="T22" fmla="*/ 0 w 697"/>
                  <a:gd name="T23" fmla="*/ 319 h 638"/>
                  <a:gd name="T24" fmla="*/ 310 w 697"/>
                  <a:gd name="T25" fmla="*/ 296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7" h="638">
                    <a:moveTo>
                      <a:pt x="310" y="296"/>
                    </a:moveTo>
                    <a:lnTo>
                      <a:pt x="176" y="0"/>
                    </a:lnTo>
                    <a:lnTo>
                      <a:pt x="349" y="272"/>
                    </a:lnTo>
                    <a:lnTo>
                      <a:pt x="522" y="0"/>
                    </a:lnTo>
                    <a:lnTo>
                      <a:pt x="386" y="296"/>
                    </a:lnTo>
                    <a:lnTo>
                      <a:pt x="696" y="319"/>
                    </a:lnTo>
                    <a:lnTo>
                      <a:pt x="385" y="341"/>
                    </a:lnTo>
                    <a:lnTo>
                      <a:pt x="522" y="637"/>
                    </a:lnTo>
                    <a:lnTo>
                      <a:pt x="349" y="365"/>
                    </a:lnTo>
                    <a:lnTo>
                      <a:pt x="176" y="637"/>
                    </a:lnTo>
                    <a:lnTo>
                      <a:pt x="310" y="342"/>
                    </a:lnTo>
                    <a:lnTo>
                      <a:pt x="0" y="319"/>
                    </a:lnTo>
                    <a:lnTo>
                      <a:pt x="310" y="29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93" name="Freeform 26"/>
              <p:cNvSpPr>
                <a:spLocks/>
              </p:cNvSpPr>
              <p:nvPr/>
            </p:nvSpPr>
            <p:spPr bwMode="auto">
              <a:xfrm>
                <a:off x="503" y="259"/>
                <a:ext cx="329" cy="406"/>
              </a:xfrm>
              <a:custGeom>
                <a:avLst/>
                <a:gdLst>
                  <a:gd name="T0" fmla="*/ 0 w 329"/>
                  <a:gd name="T1" fmla="*/ 103 h 406"/>
                  <a:gd name="T2" fmla="*/ 152 w 329"/>
                  <a:gd name="T3" fmla="*/ 179 h 406"/>
                  <a:gd name="T4" fmla="*/ 165 w 329"/>
                  <a:gd name="T5" fmla="*/ 0 h 406"/>
                  <a:gd name="T6" fmla="*/ 177 w 329"/>
                  <a:gd name="T7" fmla="*/ 179 h 406"/>
                  <a:gd name="T8" fmla="*/ 328 w 329"/>
                  <a:gd name="T9" fmla="*/ 101 h 406"/>
                  <a:gd name="T10" fmla="*/ 189 w 329"/>
                  <a:gd name="T11" fmla="*/ 203 h 406"/>
                  <a:gd name="T12" fmla="*/ 328 w 329"/>
                  <a:gd name="T13" fmla="*/ 304 h 406"/>
                  <a:gd name="T14" fmla="*/ 177 w 329"/>
                  <a:gd name="T15" fmla="*/ 227 h 406"/>
                  <a:gd name="T16" fmla="*/ 165 w 329"/>
                  <a:gd name="T17" fmla="*/ 405 h 406"/>
                  <a:gd name="T18" fmla="*/ 152 w 329"/>
                  <a:gd name="T19" fmla="*/ 227 h 406"/>
                  <a:gd name="T20" fmla="*/ 0 w 329"/>
                  <a:gd name="T21" fmla="*/ 304 h 406"/>
                  <a:gd name="T22" fmla="*/ 140 w 329"/>
                  <a:gd name="T23" fmla="*/ 203 h 406"/>
                  <a:gd name="T24" fmla="*/ 0 w 329"/>
                  <a:gd name="T25" fmla="*/ 103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406">
                    <a:moveTo>
                      <a:pt x="0" y="103"/>
                    </a:moveTo>
                    <a:lnTo>
                      <a:pt x="152" y="179"/>
                    </a:lnTo>
                    <a:lnTo>
                      <a:pt x="165" y="0"/>
                    </a:lnTo>
                    <a:lnTo>
                      <a:pt x="177" y="179"/>
                    </a:lnTo>
                    <a:lnTo>
                      <a:pt x="328" y="101"/>
                    </a:lnTo>
                    <a:lnTo>
                      <a:pt x="189" y="203"/>
                    </a:lnTo>
                    <a:lnTo>
                      <a:pt x="328" y="304"/>
                    </a:lnTo>
                    <a:lnTo>
                      <a:pt x="177" y="227"/>
                    </a:lnTo>
                    <a:lnTo>
                      <a:pt x="165" y="405"/>
                    </a:lnTo>
                    <a:lnTo>
                      <a:pt x="152" y="227"/>
                    </a:lnTo>
                    <a:lnTo>
                      <a:pt x="0" y="304"/>
                    </a:lnTo>
                    <a:lnTo>
                      <a:pt x="140" y="203"/>
                    </a:lnTo>
                    <a:lnTo>
                      <a:pt x="0" y="10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94" name="Freeform 27"/>
              <p:cNvSpPr>
                <a:spLocks/>
              </p:cNvSpPr>
              <p:nvPr/>
            </p:nvSpPr>
            <p:spPr bwMode="auto">
              <a:xfrm>
                <a:off x="334" y="156"/>
                <a:ext cx="668" cy="612"/>
              </a:xfrm>
              <a:custGeom>
                <a:avLst/>
                <a:gdLst>
                  <a:gd name="T0" fmla="*/ 295 w 668"/>
                  <a:gd name="T1" fmla="*/ 283 h 612"/>
                  <a:gd name="T2" fmla="*/ 168 w 668"/>
                  <a:gd name="T3" fmla="*/ 0 h 612"/>
                  <a:gd name="T4" fmla="*/ 334 w 668"/>
                  <a:gd name="T5" fmla="*/ 259 h 612"/>
                  <a:gd name="T6" fmla="*/ 499 w 668"/>
                  <a:gd name="T7" fmla="*/ 0 h 612"/>
                  <a:gd name="T8" fmla="*/ 371 w 668"/>
                  <a:gd name="T9" fmla="*/ 283 h 612"/>
                  <a:gd name="T10" fmla="*/ 667 w 668"/>
                  <a:gd name="T11" fmla="*/ 306 h 612"/>
                  <a:gd name="T12" fmla="*/ 370 w 668"/>
                  <a:gd name="T13" fmla="*/ 328 h 612"/>
                  <a:gd name="T14" fmla="*/ 499 w 668"/>
                  <a:gd name="T15" fmla="*/ 611 h 612"/>
                  <a:gd name="T16" fmla="*/ 334 w 668"/>
                  <a:gd name="T17" fmla="*/ 352 h 612"/>
                  <a:gd name="T18" fmla="*/ 168 w 668"/>
                  <a:gd name="T19" fmla="*/ 611 h 612"/>
                  <a:gd name="T20" fmla="*/ 294 w 668"/>
                  <a:gd name="T21" fmla="*/ 330 h 612"/>
                  <a:gd name="T22" fmla="*/ 0 w 668"/>
                  <a:gd name="T23" fmla="*/ 306 h 612"/>
                  <a:gd name="T24" fmla="*/ 295 w 668"/>
                  <a:gd name="T25" fmla="*/ 283 h 6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8" h="612">
                    <a:moveTo>
                      <a:pt x="295" y="283"/>
                    </a:moveTo>
                    <a:lnTo>
                      <a:pt x="168" y="0"/>
                    </a:lnTo>
                    <a:lnTo>
                      <a:pt x="334" y="259"/>
                    </a:lnTo>
                    <a:lnTo>
                      <a:pt x="499" y="0"/>
                    </a:lnTo>
                    <a:lnTo>
                      <a:pt x="371" y="283"/>
                    </a:lnTo>
                    <a:lnTo>
                      <a:pt x="667" y="306"/>
                    </a:lnTo>
                    <a:lnTo>
                      <a:pt x="370" y="328"/>
                    </a:lnTo>
                    <a:lnTo>
                      <a:pt x="499" y="611"/>
                    </a:lnTo>
                    <a:lnTo>
                      <a:pt x="334" y="352"/>
                    </a:lnTo>
                    <a:lnTo>
                      <a:pt x="168" y="611"/>
                    </a:lnTo>
                    <a:lnTo>
                      <a:pt x="294" y="330"/>
                    </a:lnTo>
                    <a:lnTo>
                      <a:pt x="0" y="306"/>
                    </a:lnTo>
                    <a:lnTo>
                      <a:pt x="295" y="28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95" name="Freeform 28"/>
              <p:cNvSpPr>
                <a:spLocks/>
              </p:cNvSpPr>
              <p:nvPr/>
            </p:nvSpPr>
            <p:spPr bwMode="auto">
              <a:xfrm>
                <a:off x="509" y="266"/>
                <a:ext cx="318" cy="392"/>
              </a:xfrm>
              <a:custGeom>
                <a:avLst/>
                <a:gdLst>
                  <a:gd name="T0" fmla="*/ 0 w 318"/>
                  <a:gd name="T1" fmla="*/ 99 h 392"/>
                  <a:gd name="T2" fmla="*/ 146 w 318"/>
                  <a:gd name="T3" fmla="*/ 172 h 392"/>
                  <a:gd name="T4" fmla="*/ 159 w 318"/>
                  <a:gd name="T5" fmla="*/ 0 h 392"/>
                  <a:gd name="T6" fmla="*/ 171 w 318"/>
                  <a:gd name="T7" fmla="*/ 172 h 392"/>
                  <a:gd name="T8" fmla="*/ 317 w 318"/>
                  <a:gd name="T9" fmla="*/ 99 h 392"/>
                  <a:gd name="T10" fmla="*/ 183 w 318"/>
                  <a:gd name="T11" fmla="*/ 196 h 392"/>
                  <a:gd name="T12" fmla="*/ 317 w 318"/>
                  <a:gd name="T13" fmla="*/ 292 h 392"/>
                  <a:gd name="T14" fmla="*/ 171 w 318"/>
                  <a:gd name="T15" fmla="*/ 220 h 392"/>
                  <a:gd name="T16" fmla="*/ 159 w 318"/>
                  <a:gd name="T17" fmla="*/ 391 h 392"/>
                  <a:gd name="T18" fmla="*/ 146 w 318"/>
                  <a:gd name="T19" fmla="*/ 220 h 392"/>
                  <a:gd name="T20" fmla="*/ 0 w 318"/>
                  <a:gd name="T21" fmla="*/ 292 h 392"/>
                  <a:gd name="T22" fmla="*/ 134 w 318"/>
                  <a:gd name="T23" fmla="*/ 196 h 392"/>
                  <a:gd name="T24" fmla="*/ 0 w 318"/>
                  <a:gd name="T25" fmla="*/ 9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8" h="392">
                    <a:moveTo>
                      <a:pt x="0" y="99"/>
                    </a:moveTo>
                    <a:lnTo>
                      <a:pt x="146" y="172"/>
                    </a:lnTo>
                    <a:lnTo>
                      <a:pt x="159" y="0"/>
                    </a:lnTo>
                    <a:lnTo>
                      <a:pt x="171" y="172"/>
                    </a:lnTo>
                    <a:lnTo>
                      <a:pt x="317" y="99"/>
                    </a:lnTo>
                    <a:lnTo>
                      <a:pt x="183" y="196"/>
                    </a:lnTo>
                    <a:lnTo>
                      <a:pt x="317" y="292"/>
                    </a:lnTo>
                    <a:lnTo>
                      <a:pt x="171" y="220"/>
                    </a:lnTo>
                    <a:lnTo>
                      <a:pt x="159" y="391"/>
                    </a:lnTo>
                    <a:lnTo>
                      <a:pt x="146" y="220"/>
                    </a:lnTo>
                    <a:lnTo>
                      <a:pt x="0" y="292"/>
                    </a:lnTo>
                    <a:lnTo>
                      <a:pt x="134" y="196"/>
                    </a:lnTo>
                    <a:lnTo>
                      <a:pt x="0" y="99"/>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96" name="Freeform 29"/>
              <p:cNvSpPr>
                <a:spLocks/>
              </p:cNvSpPr>
              <p:nvPr/>
            </p:nvSpPr>
            <p:spPr bwMode="auto">
              <a:xfrm>
                <a:off x="348" y="169"/>
                <a:ext cx="639" cy="586"/>
              </a:xfrm>
              <a:custGeom>
                <a:avLst/>
                <a:gdLst>
                  <a:gd name="T0" fmla="*/ 281 w 639"/>
                  <a:gd name="T1" fmla="*/ 270 h 586"/>
                  <a:gd name="T2" fmla="*/ 161 w 639"/>
                  <a:gd name="T3" fmla="*/ 0 h 586"/>
                  <a:gd name="T4" fmla="*/ 320 w 639"/>
                  <a:gd name="T5" fmla="*/ 246 h 586"/>
                  <a:gd name="T6" fmla="*/ 479 w 639"/>
                  <a:gd name="T7" fmla="*/ 0 h 586"/>
                  <a:gd name="T8" fmla="*/ 357 w 639"/>
                  <a:gd name="T9" fmla="*/ 270 h 586"/>
                  <a:gd name="T10" fmla="*/ 638 w 639"/>
                  <a:gd name="T11" fmla="*/ 293 h 586"/>
                  <a:gd name="T12" fmla="*/ 356 w 639"/>
                  <a:gd name="T13" fmla="*/ 315 h 586"/>
                  <a:gd name="T14" fmla="*/ 479 w 639"/>
                  <a:gd name="T15" fmla="*/ 585 h 586"/>
                  <a:gd name="T16" fmla="*/ 320 w 639"/>
                  <a:gd name="T17" fmla="*/ 339 h 586"/>
                  <a:gd name="T18" fmla="*/ 161 w 639"/>
                  <a:gd name="T19" fmla="*/ 585 h 586"/>
                  <a:gd name="T20" fmla="*/ 281 w 639"/>
                  <a:gd name="T21" fmla="*/ 316 h 586"/>
                  <a:gd name="T22" fmla="*/ 0 w 639"/>
                  <a:gd name="T23" fmla="*/ 293 h 586"/>
                  <a:gd name="T24" fmla="*/ 281 w 639"/>
                  <a:gd name="T25" fmla="*/ 270 h 5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9" h="586">
                    <a:moveTo>
                      <a:pt x="281" y="270"/>
                    </a:moveTo>
                    <a:lnTo>
                      <a:pt x="161" y="0"/>
                    </a:lnTo>
                    <a:lnTo>
                      <a:pt x="320" y="246"/>
                    </a:lnTo>
                    <a:lnTo>
                      <a:pt x="479" y="0"/>
                    </a:lnTo>
                    <a:lnTo>
                      <a:pt x="357" y="270"/>
                    </a:lnTo>
                    <a:lnTo>
                      <a:pt x="638" y="293"/>
                    </a:lnTo>
                    <a:lnTo>
                      <a:pt x="356" y="315"/>
                    </a:lnTo>
                    <a:lnTo>
                      <a:pt x="479" y="585"/>
                    </a:lnTo>
                    <a:lnTo>
                      <a:pt x="320" y="339"/>
                    </a:lnTo>
                    <a:lnTo>
                      <a:pt x="161" y="585"/>
                    </a:lnTo>
                    <a:lnTo>
                      <a:pt x="281" y="316"/>
                    </a:lnTo>
                    <a:lnTo>
                      <a:pt x="0" y="293"/>
                    </a:lnTo>
                    <a:lnTo>
                      <a:pt x="281" y="270"/>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97" name="Freeform 30"/>
              <p:cNvSpPr>
                <a:spLocks/>
              </p:cNvSpPr>
              <p:nvPr/>
            </p:nvSpPr>
            <p:spPr bwMode="auto">
              <a:xfrm>
                <a:off x="515" y="273"/>
                <a:ext cx="306" cy="378"/>
              </a:xfrm>
              <a:custGeom>
                <a:avLst/>
                <a:gdLst>
                  <a:gd name="T0" fmla="*/ 0 w 306"/>
                  <a:gd name="T1" fmla="*/ 96 h 378"/>
                  <a:gd name="T2" fmla="*/ 140 w 306"/>
                  <a:gd name="T3" fmla="*/ 165 h 378"/>
                  <a:gd name="T4" fmla="*/ 153 w 306"/>
                  <a:gd name="T5" fmla="*/ 0 h 378"/>
                  <a:gd name="T6" fmla="*/ 165 w 306"/>
                  <a:gd name="T7" fmla="*/ 165 h 378"/>
                  <a:gd name="T8" fmla="*/ 305 w 306"/>
                  <a:gd name="T9" fmla="*/ 96 h 378"/>
                  <a:gd name="T10" fmla="*/ 177 w 306"/>
                  <a:gd name="T11" fmla="*/ 189 h 378"/>
                  <a:gd name="T12" fmla="*/ 305 w 306"/>
                  <a:gd name="T13" fmla="*/ 283 h 378"/>
                  <a:gd name="T14" fmla="*/ 165 w 306"/>
                  <a:gd name="T15" fmla="*/ 212 h 378"/>
                  <a:gd name="T16" fmla="*/ 153 w 306"/>
                  <a:gd name="T17" fmla="*/ 377 h 378"/>
                  <a:gd name="T18" fmla="*/ 140 w 306"/>
                  <a:gd name="T19" fmla="*/ 212 h 378"/>
                  <a:gd name="T20" fmla="*/ 0 w 306"/>
                  <a:gd name="T21" fmla="*/ 283 h 378"/>
                  <a:gd name="T22" fmla="*/ 128 w 306"/>
                  <a:gd name="T23" fmla="*/ 189 h 378"/>
                  <a:gd name="T24" fmla="*/ 0 w 306"/>
                  <a:gd name="T25" fmla="*/ 96 h 3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98" name="Freeform 31"/>
              <p:cNvSpPr>
                <a:spLocks/>
              </p:cNvSpPr>
              <p:nvPr/>
            </p:nvSpPr>
            <p:spPr bwMode="auto">
              <a:xfrm>
                <a:off x="363" y="182"/>
                <a:ext cx="610" cy="560"/>
              </a:xfrm>
              <a:custGeom>
                <a:avLst/>
                <a:gdLst>
                  <a:gd name="T0" fmla="*/ 266 w 610"/>
                  <a:gd name="T1" fmla="*/ 257 h 560"/>
                  <a:gd name="T2" fmla="*/ 152 w 610"/>
                  <a:gd name="T3" fmla="*/ 0 h 560"/>
                  <a:gd name="T4" fmla="*/ 305 w 610"/>
                  <a:gd name="T5" fmla="*/ 233 h 560"/>
                  <a:gd name="T6" fmla="*/ 455 w 610"/>
                  <a:gd name="T7" fmla="*/ 0 h 560"/>
                  <a:gd name="T8" fmla="*/ 342 w 610"/>
                  <a:gd name="T9" fmla="*/ 257 h 560"/>
                  <a:gd name="T10" fmla="*/ 609 w 610"/>
                  <a:gd name="T11" fmla="*/ 280 h 560"/>
                  <a:gd name="T12" fmla="*/ 341 w 610"/>
                  <a:gd name="T13" fmla="*/ 302 h 560"/>
                  <a:gd name="T14" fmla="*/ 455 w 610"/>
                  <a:gd name="T15" fmla="*/ 559 h 560"/>
                  <a:gd name="T16" fmla="*/ 305 w 610"/>
                  <a:gd name="T17" fmla="*/ 326 h 560"/>
                  <a:gd name="T18" fmla="*/ 152 w 610"/>
                  <a:gd name="T19" fmla="*/ 559 h 560"/>
                  <a:gd name="T20" fmla="*/ 266 w 610"/>
                  <a:gd name="T21" fmla="*/ 304 h 560"/>
                  <a:gd name="T22" fmla="*/ 0 w 610"/>
                  <a:gd name="T23" fmla="*/ 280 h 560"/>
                  <a:gd name="T24" fmla="*/ 266 w 610"/>
                  <a:gd name="T25" fmla="*/ 257 h 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0" h="560">
                    <a:moveTo>
                      <a:pt x="266" y="257"/>
                    </a:moveTo>
                    <a:lnTo>
                      <a:pt x="152" y="0"/>
                    </a:lnTo>
                    <a:lnTo>
                      <a:pt x="305" y="233"/>
                    </a:lnTo>
                    <a:lnTo>
                      <a:pt x="455" y="0"/>
                    </a:lnTo>
                    <a:lnTo>
                      <a:pt x="342" y="257"/>
                    </a:lnTo>
                    <a:lnTo>
                      <a:pt x="609" y="280"/>
                    </a:lnTo>
                    <a:lnTo>
                      <a:pt x="341" y="302"/>
                    </a:lnTo>
                    <a:lnTo>
                      <a:pt x="455" y="559"/>
                    </a:lnTo>
                    <a:lnTo>
                      <a:pt x="305" y="326"/>
                    </a:lnTo>
                    <a:lnTo>
                      <a:pt x="152" y="559"/>
                    </a:lnTo>
                    <a:lnTo>
                      <a:pt x="266" y="304"/>
                    </a:lnTo>
                    <a:lnTo>
                      <a:pt x="0" y="280"/>
                    </a:lnTo>
                    <a:lnTo>
                      <a:pt x="266" y="257"/>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99" name="Freeform 32"/>
              <p:cNvSpPr>
                <a:spLocks/>
              </p:cNvSpPr>
              <p:nvPr/>
            </p:nvSpPr>
            <p:spPr bwMode="auto">
              <a:xfrm>
                <a:off x="521" y="281"/>
                <a:ext cx="294" cy="363"/>
              </a:xfrm>
              <a:custGeom>
                <a:avLst/>
                <a:gdLst>
                  <a:gd name="T0" fmla="*/ 0 w 294"/>
                  <a:gd name="T1" fmla="*/ 90 h 363"/>
                  <a:gd name="T2" fmla="*/ 134 w 294"/>
                  <a:gd name="T3" fmla="*/ 158 h 363"/>
                  <a:gd name="T4" fmla="*/ 147 w 294"/>
                  <a:gd name="T5" fmla="*/ 0 h 363"/>
                  <a:gd name="T6" fmla="*/ 159 w 294"/>
                  <a:gd name="T7" fmla="*/ 158 h 363"/>
                  <a:gd name="T8" fmla="*/ 293 w 294"/>
                  <a:gd name="T9" fmla="*/ 90 h 363"/>
                  <a:gd name="T10" fmla="*/ 171 w 294"/>
                  <a:gd name="T11" fmla="*/ 181 h 363"/>
                  <a:gd name="T12" fmla="*/ 293 w 294"/>
                  <a:gd name="T13" fmla="*/ 270 h 363"/>
                  <a:gd name="T14" fmla="*/ 159 w 294"/>
                  <a:gd name="T15" fmla="*/ 204 h 363"/>
                  <a:gd name="T16" fmla="*/ 147 w 294"/>
                  <a:gd name="T17" fmla="*/ 362 h 363"/>
                  <a:gd name="T18" fmla="*/ 134 w 294"/>
                  <a:gd name="T19" fmla="*/ 204 h 363"/>
                  <a:gd name="T20" fmla="*/ 0 w 294"/>
                  <a:gd name="T21" fmla="*/ 270 h 363"/>
                  <a:gd name="T22" fmla="*/ 122 w 294"/>
                  <a:gd name="T23" fmla="*/ 181 h 363"/>
                  <a:gd name="T24" fmla="*/ 0 w 294"/>
                  <a:gd name="T25" fmla="*/ 90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363">
                    <a:moveTo>
                      <a:pt x="0" y="90"/>
                    </a:moveTo>
                    <a:lnTo>
                      <a:pt x="134" y="158"/>
                    </a:lnTo>
                    <a:lnTo>
                      <a:pt x="147" y="0"/>
                    </a:lnTo>
                    <a:lnTo>
                      <a:pt x="159" y="158"/>
                    </a:lnTo>
                    <a:lnTo>
                      <a:pt x="293" y="90"/>
                    </a:lnTo>
                    <a:lnTo>
                      <a:pt x="171" y="181"/>
                    </a:lnTo>
                    <a:lnTo>
                      <a:pt x="293" y="270"/>
                    </a:lnTo>
                    <a:lnTo>
                      <a:pt x="159" y="204"/>
                    </a:lnTo>
                    <a:lnTo>
                      <a:pt x="147" y="362"/>
                    </a:lnTo>
                    <a:lnTo>
                      <a:pt x="134" y="204"/>
                    </a:lnTo>
                    <a:lnTo>
                      <a:pt x="0" y="270"/>
                    </a:lnTo>
                    <a:lnTo>
                      <a:pt x="122" y="181"/>
                    </a:lnTo>
                    <a:lnTo>
                      <a:pt x="0" y="90"/>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00" name="Freeform 33"/>
              <p:cNvSpPr>
                <a:spLocks/>
              </p:cNvSpPr>
              <p:nvPr/>
            </p:nvSpPr>
            <p:spPr bwMode="auto">
              <a:xfrm>
                <a:off x="377" y="195"/>
                <a:ext cx="582" cy="534"/>
              </a:xfrm>
              <a:custGeom>
                <a:avLst/>
                <a:gdLst>
                  <a:gd name="T0" fmla="*/ 253 w 582"/>
                  <a:gd name="T1" fmla="*/ 244 h 534"/>
                  <a:gd name="T2" fmla="*/ 145 w 582"/>
                  <a:gd name="T3" fmla="*/ 0 h 534"/>
                  <a:gd name="T4" fmla="*/ 291 w 582"/>
                  <a:gd name="T5" fmla="*/ 220 h 534"/>
                  <a:gd name="T6" fmla="*/ 436 w 582"/>
                  <a:gd name="T7" fmla="*/ 0 h 534"/>
                  <a:gd name="T8" fmla="*/ 327 w 582"/>
                  <a:gd name="T9" fmla="*/ 244 h 534"/>
                  <a:gd name="T10" fmla="*/ 581 w 582"/>
                  <a:gd name="T11" fmla="*/ 267 h 534"/>
                  <a:gd name="T12" fmla="*/ 327 w 582"/>
                  <a:gd name="T13" fmla="*/ 289 h 534"/>
                  <a:gd name="T14" fmla="*/ 436 w 582"/>
                  <a:gd name="T15" fmla="*/ 533 h 534"/>
                  <a:gd name="T16" fmla="*/ 291 w 582"/>
                  <a:gd name="T17" fmla="*/ 313 h 534"/>
                  <a:gd name="T18" fmla="*/ 145 w 582"/>
                  <a:gd name="T19" fmla="*/ 533 h 534"/>
                  <a:gd name="T20" fmla="*/ 252 w 582"/>
                  <a:gd name="T21" fmla="*/ 290 h 534"/>
                  <a:gd name="T22" fmla="*/ 0 w 582"/>
                  <a:gd name="T23" fmla="*/ 267 h 534"/>
                  <a:gd name="T24" fmla="*/ 253 w 582"/>
                  <a:gd name="T25" fmla="*/ 244 h 5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2" h="534">
                    <a:moveTo>
                      <a:pt x="253" y="244"/>
                    </a:moveTo>
                    <a:lnTo>
                      <a:pt x="145" y="0"/>
                    </a:lnTo>
                    <a:lnTo>
                      <a:pt x="291" y="220"/>
                    </a:lnTo>
                    <a:lnTo>
                      <a:pt x="436" y="0"/>
                    </a:lnTo>
                    <a:lnTo>
                      <a:pt x="327" y="244"/>
                    </a:lnTo>
                    <a:lnTo>
                      <a:pt x="581" y="267"/>
                    </a:lnTo>
                    <a:lnTo>
                      <a:pt x="327" y="289"/>
                    </a:lnTo>
                    <a:lnTo>
                      <a:pt x="436" y="533"/>
                    </a:lnTo>
                    <a:lnTo>
                      <a:pt x="291" y="313"/>
                    </a:lnTo>
                    <a:lnTo>
                      <a:pt x="145" y="533"/>
                    </a:lnTo>
                    <a:lnTo>
                      <a:pt x="252" y="290"/>
                    </a:lnTo>
                    <a:lnTo>
                      <a:pt x="0" y="267"/>
                    </a:lnTo>
                    <a:lnTo>
                      <a:pt x="253" y="244"/>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01" name="Freeform 34"/>
              <p:cNvSpPr>
                <a:spLocks/>
              </p:cNvSpPr>
              <p:nvPr/>
            </p:nvSpPr>
            <p:spPr bwMode="auto">
              <a:xfrm>
                <a:off x="527" y="288"/>
                <a:ext cx="282" cy="348"/>
              </a:xfrm>
              <a:custGeom>
                <a:avLst/>
                <a:gdLst>
                  <a:gd name="T0" fmla="*/ 0 w 282"/>
                  <a:gd name="T1" fmla="*/ 88 h 348"/>
                  <a:gd name="T2" fmla="*/ 128 w 282"/>
                  <a:gd name="T3" fmla="*/ 151 h 348"/>
                  <a:gd name="T4" fmla="*/ 141 w 282"/>
                  <a:gd name="T5" fmla="*/ 0 h 348"/>
                  <a:gd name="T6" fmla="*/ 153 w 282"/>
                  <a:gd name="T7" fmla="*/ 151 h 348"/>
                  <a:gd name="T8" fmla="*/ 280 w 282"/>
                  <a:gd name="T9" fmla="*/ 88 h 348"/>
                  <a:gd name="T10" fmla="*/ 165 w 282"/>
                  <a:gd name="T11" fmla="*/ 174 h 348"/>
                  <a:gd name="T12" fmla="*/ 281 w 282"/>
                  <a:gd name="T13" fmla="*/ 259 h 348"/>
                  <a:gd name="T14" fmla="*/ 153 w 282"/>
                  <a:gd name="T15" fmla="*/ 197 h 348"/>
                  <a:gd name="T16" fmla="*/ 141 w 282"/>
                  <a:gd name="T17" fmla="*/ 347 h 348"/>
                  <a:gd name="T18" fmla="*/ 128 w 282"/>
                  <a:gd name="T19" fmla="*/ 197 h 348"/>
                  <a:gd name="T20" fmla="*/ 0 w 282"/>
                  <a:gd name="T21" fmla="*/ 261 h 348"/>
                  <a:gd name="T22" fmla="*/ 116 w 282"/>
                  <a:gd name="T23" fmla="*/ 174 h 348"/>
                  <a:gd name="T24" fmla="*/ 0 w 282"/>
                  <a:gd name="T25" fmla="*/ 88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02" name="Freeform 35"/>
              <p:cNvSpPr>
                <a:spLocks/>
              </p:cNvSpPr>
              <p:nvPr/>
            </p:nvSpPr>
            <p:spPr bwMode="auto">
              <a:xfrm>
                <a:off x="391" y="209"/>
                <a:ext cx="553" cy="507"/>
              </a:xfrm>
              <a:custGeom>
                <a:avLst/>
                <a:gdLst>
                  <a:gd name="T0" fmla="*/ 239 w 553"/>
                  <a:gd name="T1" fmla="*/ 230 h 507"/>
                  <a:gd name="T2" fmla="*/ 139 w 553"/>
                  <a:gd name="T3" fmla="*/ 0 h 507"/>
                  <a:gd name="T4" fmla="*/ 277 w 553"/>
                  <a:gd name="T5" fmla="*/ 206 h 507"/>
                  <a:gd name="T6" fmla="*/ 414 w 553"/>
                  <a:gd name="T7" fmla="*/ 0 h 507"/>
                  <a:gd name="T8" fmla="*/ 313 w 553"/>
                  <a:gd name="T9" fmla="*/ 230 h 507"/>
                  <a:gd name="T10" fmla="*/ 552 w 553"/>
                  <a:gd name="T11" fmla="*/ 253 h 507"/>
                  <a:gd name="T12" fmla="*/ 312 w 553"/>
                  <a:gd name="T13" fmla="*/ 275 h 507"/>
                  <a:gd name="T14" fmla="*/ 414 w 553"/>
                  <a:gd name="T15" fmla="*/ 506 h 507"/>
                  <a:gd name="T16" fmla="*/ 277 w 553"/>
                  <a:gd name="T17" fmla="*/ 299 h 507"/>
                  <a:gd name="T18" fmla="*/ 139 w 553"/>
                  <a:gd name="T19" fmla="*/ 506 h 507"/>
                  <a:gd name="T20" fmla="*/ 238 w 553"/>
                  <a:gd name="T21" fmla="*/ 277 h 507"/>
                  <a:gd name="T22" fmla="*/ 0 w 553"/>
                  <a:gd name="T23" fmla="*/ 253 h 507"/>
                  <a:gd name="T24" fmla="*/ 239 w 553"/>
                  <a:gd name="T25" fmla="*/ 230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3" h="507">
                    <a:moveTo>
                      <a:pt x="239" y="230"/>
                    </a:moveTo>
                    <a:lnTo>
                      <a:pt x="139" y="0"/>
                    </a:lnTo>
                    <a:lnTo>
                      <a:pt x="277" y="206"/>
                    </a:lnTo>
                    <a:lnTo>
                      <a:pt x="414" y="0"/>
                    </a:lnTo>
                    <a:lnTo>
                      <a:pt x="313" y="230"/>
                    </a:lnTo>
                    <a:lnTo>
                      <a:pt x="552" y="253"/>
                    </a:lnTo>
                    <a:lnTo>
                      <a:pt x="312" y="275"/>
                    </a:lnTo>
                    <a:lnTo>
                      <a:pt x="414" y="506"/>
                    </a:lnTo>
                    <a:lnTo>
                      <a:pt x="277" y="299"/>
                    </a:lnTo>
                    <a:lnTo>
                      <a:pt x="139" y="506"/>
                    </a:lnTo>
                    <a:lnTo>
                      <a:pt x="238" y="277"/>
                    </a:lnTo>
                    <a:lnTo>
                      <a:pt x="0" y="253"/>
                    </a:lnTo>
                    <a:lnTo>
                      <a:pt x="239" y="230"/>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03" name="Freeform 36"/>
              <p:cNvSpPr>
                <a:spLocks/>
              </p:cNvSpPr>
              <p:nvPr/>
            </p:nvSpPr>
            <p:spPr bwMode="auto">
              <a:xfrm>
                <a:off x="533" y="29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04" name="Freeform 37"/>
              <p:cNvSpPr>
                <a:spLocks/>
              </p:cNvSpPr>
              <p:nvPr/>
            </p:nvSpPr>
            <p:spPr bwMode="auto">
              <a:xfrm>
                <a:off x="405" y="22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05" name="Freeform 38"/>
              <p:cNvSpPr>
                <a:spLocks/>
              </p:cNvSpPr>
              <p:nvPr/>
            </p:nvSpPr>
            <p:spPr bwMode="auto">
              <a:xfrm>
                <a:off x="538" y="303"/>
                <a:ext cx="259" cy="318"/>
              </a:xfrm>
              <a:custGeom>
                <a:avLst/>
                <a:gdLst>
                  <a:gd name="T0" fmla="*/ 0 w 259"/>
                  <a:gd name="T1" fmla="*/ 80 h 318"/>
                  <a:gd name="T2" fmla="*/ 117 w 259"/>
                  <a:gd name="T3" fmla="*/ 136 h 318"/>
                  <a:gd name="T4" fmla="*/ 129 w 259"/>
                  <a:gd name="T5" fmla="*/ 0 h 318"/>
                  <a:gd name="T6" fmla="*/ 142 w 259"/>
                  <a:gd name="T7" fmla="*/ 136 h 318"/>
                  <a:gd name="T8" fmla="*/ 258 w 259"/>
                  <a:gd name="T9" fmla="*/ 80 h 318"/>
                  <a:gd name="T10" fmla="*/ 154 w 259"/>
                  <a:gd name="T11" fmla="*/ 159 h 318"/>
                  <a:gd name="T12" fmla="*/ 258 w 259"/>
                  <a:gd name="T13" fmla="*/ 239 h 318"/>
                  <a:gd name="T14" fmla="*/ 142 w 259"/>
                  <a:gd name="T15" fmla="*/ 182 h 318"/>
                  <a:gd name="T16" fmla="*/ 130 w 259"/>
                  <a:gd name="T17" fmla="*/ 317 h 318"/>
                  <a:gd name="T18" fmla="*/ 117 w 259"/>
                  <a:gd name="T19" fmla="*/ 182 h 318"/>
                  <a:gd name="T20" fmla="*/ 0 w 259"/>
                  <a:gd name="T21" fmla="*/ 239 h 318"/>
                  <a:gd name="T22" fmla="*/ 105 w 259"/>
                  <a:gd name="T23" fmla="*/ 159 h 318"/>
                  <a:gd name="T24" fmla="*/ 0 w 259"/>
                  <a:gd name="T25" fmla="*/ 80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9" h="318">
                    <a:moveTo>
                      <a:pt x="0" y="80"/>
                    </a:moveTo>
                    <a:lnTo>
                      <a:pt x="117" y="136"/>
                    </a:lnTo>
                    <a:lnTo>
                      <a:pt x="129" y="0"/>
                    </a:lnTo>
                    <a:lnTo>
                      <a:pt x="142" y="136"/>
                    </a:lnTo>
                    <a:lnTo>
                      <a:pt x="258" y="80"/>
                    </a:lnTo>
                    <a:lnTo>
                      <a:pt x="154" y="159"/>
                    </a:lnTo>
                    <a:lnTo>
                      <a:pt x="258" y="239"/>
                    </a:lnTo>
                    <a:lnTo>
                      <a:pt x="142" y="182"/>
                    </a:lnTo>
                    <a:lnTo>
                      <a:pt x="130" y="317"/>
                    </a:lnTo>
                    <a:lnTo>
                      <a:pt x="117" y="182"/>
                    </a:lnTo>
                    <a:lnTo>
                      <a:pt x="0" y="239"/>
                    </a:lnTo>
                    <a:lnTo>
                      <a:pt x="105" y="159"/>
                    </a:lnTo>
                    <a:lnTo>
                      <a:pt x="0" y="80"/>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06" name="Freeform 39"/>
              <p:cNvSpPr>
                <a:spLocks/>
              </p:cNvSpPr>
              <p:nvPr/>
            </p:nvSpPr>
            <p:spPr bwMode="auto">
              <a:xfrm>
                <a:off x="420" y="235"/>
                <a:ext cx="496" cy="454"/>
              </a:xfrm>
              <a:custGeom>
                <a:avLst/>
                <a:gdLst>
                  <a:gd name="T0" fmla="*/ 210 w 496"/>
                  <a:gd name="T1" fmla="*/ 204 h 454"/>
                  <a:gd name="T2" fmla="*/ 125 w 496"/>
                  <a:gd name="T3" fmla="*/ 1 h 454"/>
                  <a:gd name="T4" fmla="*/ 248 w 496"/>
                  <a:gd name="T5" fmla="*/ 180 h 454"/>
                  <a:gd name="T6" fmla="*/ 369 w 496"/>
                  <a:gd name="T7" fmla="*/ 0 h 454"/>
                  <a:gd name="T8" fmla="*/ 284 w 496"/>
                  <a:gd name="T9" fmla="*/ 204 h 454"/>
                  <a:gd name="T10" fmla="*/ 495 w 496"/>
                  <a:gd name="T11" fmla="*/ 227 h 454"/>
                  <a:gd name="T12" fmla="*/ 283 w 496"/>
                  <a:gd name="T13" fmla="*/ 249 h 454"/>
                  <a:gd name="T14" fmla="*/ 370 w 496"/>
                  <a:gd name="T15" fmla="*/ 453 h 454"/>
                  <a:gd name="T16" fmla="*/ 248 w 496"/>
                  <a:gd name="T17" fmla="*/ 273 h 454"/>
                  <a:gd name="T18" fmla="*/ 125 w 496"/>
                  <a:gd name="T19" fmla="*/ 453 h 454"/>
                  <a:gd name="T20" fmla="*/ 209 w 496"/>
                  <a:gd name="T21" fmla="*/ 251 h 454"/>
                  <a:gd name="T22" fmla="*/ 0 w 496"/>
                  <a:gd name="T23" fmla="*/ 227 h 454"/>
                  <a:gd name="T24" fmla="*/ 210 w 496"/>
                  <a:gd name="T25" fmla="*/ 204 h 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6" h="454">
                    <a:moveTo>
                      <a:pt x="210" y="204"/>
                    </a:moveTo>
                    <a:lnTo>
                      <a:pt x="125" y="1"/>
                    </a:lnTo>
                    <a:lnTo>
                      <a:pt x="248" y="180"/>
                    </a:lnTo>
                    <a:lnTo>
                      <a:pt x="369" y="0"/>
                    </a:lnTo>
                    <a:lnTo>
                      <a:pt x="284" y="204"/>
                    </a:lnTo>
                    <a:lnTo>
                      <a:pt x="495" y="227"/>
                    </a:lnTo>
                    <a:lnTo>
                      <a:pt x="283" y="249"/>
                    </a:lnTo>
                    <a:lnTo>
                      <a:pt x="370" y="453"/>
                    </a:lnTo>
                    <a:lnTo>
                      <a:pt x="248" y="273"/>
                    </a:lnTo>
                    <a:lnTo>
                      <a:pt x="125" y="453"/>
                    </a:lnTo>
                    <a:lnTo>
                      <a:pt x="209" y="251"/>
                    </a:lnTo>
                    <a:lnTo>
                      <a:pt x="0" y="227"/>
                    </a:lnTo>
                    <a:lnTo>
                      <a:pt x="210" y="204"/>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07" name="Freeform 40"/>
              <p:cNvSpPr>
                <a:spLocks/>
              </p:cNvSpPr>
              <p:nvPr/>
            </p:nvSpPr>
            <p:spPr bwMode="auto">
              <a:xfrm>
                <a:off x="544" y="311"/>
                <a:ext cx="247" cy="303"/>
              </a:xfrm>
              <a:custGeom>
                <a:avLst/>
                <a:gdLst>
                  <a:gd name="T0" fmla="*/ 0 w 247"/>
                  <a:gd name="T1" fmla="*/ 76 h 303"/>
                  <a:gd name="T2" fmla="*/ 111 w 247"/>
                  <a:gd name="T3" fmla="*/ 128 h 303"/>
                  <a:gd name="T4" fmla="*/ 124 w 247"/>
                  <a:gd name="T5" fmla="*/ 0 h 303"/>
                  <a:gd name="T6" fmla="*/ 136 w 247"/>
                  <a:gd name="T7" fmla="*/ 128 h 303"/>
                  <a:gd name="T8" fmla="*/ 246 w 247"/>
                  <a:gd name="T9" fmla="*/ 76 h 303"/>
                  <a:gd name="T10" fmla="*/ 148 w 247"/>
                  <a:gd name="T11" fmla="*/ 151 h 303"/>
                  <a:gd name="T12" fmla="*/ 246 w 247"/>
                  <a:gd name="T13" fmla="*/ 227 h 303"/>
                  <a:gd name="T14" fmla="*/ 136 w 247"/>
                  <a:gd name="T15" fmla="*/ 173 h 303"/>
                  <a:gd name="T16" fmla="*/ 124 w 247"/>
                  <a:gd name="T17" fmla="*/ 302 h 303"/>
                  <a:gd name="T18" fmla="*/ 111 w 247"/>
                  <a:gd name="T19" fmla="*/ 173 h 303"/>
                  <a:gd name="T20" fmla="*/ 0 w 247"/>
                  <a:gd name="T21" fmla="*/ 227 h 303"/>
                  <a:gd name="T22" fmla="*/ 99 w 247"/>
                  <a:gd name="T23" fmla="*/ 151 h 303"/>
                  <a:gd name="T24" fmla="*/ 0 w 247"/>
                  <a:gd name="T25" fmla="*/ 76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7" h="303">
                    <a:moveTo>
                      <a:pt x="0" y="76"/>
                    </a:moveTo>
                    <a:lnTo>
                      <a:pt x="111" y="128"/>
                    </a:lnTo>
                    <a:lnTo>
                      <a:pt x="124" y="0"/>
                    </a:lnTo>
                    <a:lnTo>
                      <a:pt x="136" y="128"/>
                    </a:lnTo>
                    <a:lnTo>
                      <a:pt x="246" y="76"/>
                    </a:lnTo>
                    <a:lnTo>
                      <a:pt x="148" y="151"/>
                    </a:lnTo>
                    <a:lnTo>
                      <a:pt x="246" y="227"/>
                    </a:lnTo>
                    <a:lnTo>
                      <a:pt x="136" y="173"/>
                    </a:lnTo>
                    <a:lnTo>
                      <a:pt x="124" y="302"/>
                    </a:lnTo>
                    <a:lnTo>
                      <a:pt x="111" y="173"/>
                    </a:lnTo>
                    <a:lnTo>
                      <a:pt x="0" y="227"/>
                    </a:lnTo>
                    <a:lnTo>
                      <a:pt x="99" y="151"/>
                    </a:lnTo>
                    <a:lnTo>
                      <a:pt x="0" y="76"/>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08" name="Freeform 41"/>
              <p:cNvSpPr>
                <a:spLocks/>
              </p:cNvSpPr>
              <p:nvPr/>
            </p:nvSpPr>
            <p:spPr bwMode="auto">
              <a:xfrm>
                <a:off x="434" y="248"/>
                <a:ext cx="467" cy="428"/>
              </a:xfrm>
              <a:custGeom>
                <a:avLst/>
                <a:gdLst>
                  <a:gd name="T0" fmla="*/ 196 w 467"/>
                  <a:gd name="T1" fmla="*/ 191 h 428"/>
                  <a:gd name="T2" fmla="*/ 118 w 467"/>
                  <a:gd name="T3" fmla="*/ 0 h 428"/>
                  <a:gd name="T4" fmla="*/ 234 w 467"/>
                  <a:gd name="T5" fmla="*/ 167 h 428"/>
                  <a:gd name="T6" fmla="*/ 350 w 467"/>
                  <a:gd name="T7" fmla="*/ 0 h 428"/>
                  <a:gd name="T8" fmla="*/ 270 w 467"/>
                  <a:gd name="T9" fmla="*/ 191 h 428"/>
                  <a:gd name="T10" fmla="*/ 466 w 467"/>
                  <a:gd name="T11" fmla="*/ 214 h 428"/>
                  <a:gd name="T12" fmla="*/ 269 w 467"/>
                  <a:gd name="T13" fmla="*/ 236 h 428"/>
                  <a:gd name="T14" fmla="*/ 350 w 467"/>
                  <a:gd name="T15" fmla="*/ 427 h 428"/>
                  <a:gd name="T16" fmla="*/ 234 w 467"/>
                  <a:gd name="T17" fmla="*/ 260 h 428"/>
                  <a:gd name="T18" fmla="*/ 118 w 467"/>
                  <a:gd name="T19" fmla="*/ 427 h 428"/>
                  <a:gd name="T20" fmla="*/ 195 w 467"/>
                  <a:gd name="T21" fmla="*/ 237 h 428"/>
                  <a:gd name="T22" fmla="*/ 0 w 467"/>
                  <a:gd name="T23" fmla="*/ 214 h 428"/>
                  <a:gd name="T24" fmla="*/ 196 w 467"/>
                  <a:gd name="T25" fmla="*/ 191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7" h="428">
                    <a:moveTo>
                      <a:pt x="196" y="191"/>
                    </a:moveTo>
                    <a:lnTo>
                      <a:pt x="118" y="0"/>
                    </a:lnTo>
                    <a:lnTo>
                      <a:pt x="234" y="167"/>
                    </a:lnTo>
                    <a:lnTo>
                      <a:pt x="350" y="0"/>
                    </a:lnTo>
                    <a:lnTo>
                      <a:pt x="270" y="191"/>
                    </a:lnTo>
                    <a:lnTo>
                      <a:pt x="466" y="214"/>
                    </a:lnTo>
                    <a:lnTo>
                      <a:pt x="269" y="236"/>
                    </a:lnTo>
                    <a:lnTo>
                      <a:pt x="350" y="427"/>
                    </a:lnTo>
                    <a:lnTo>
                      <a:pt x="234" y="260"/>
                    </a:lnTo>
                    <a:lnTo>
                      <a:pt x="118" y="427"/>
                    </a:lnTo>
                    <a:lnTo>
                      <a:pt x="195" y="237"/>
                    </a:lnTo>
                    <a:lnTo>
                      <a:pt x="0" y="214"/>
                    </a:lnTo>
                    <a:lnTo>
                      <a:pt x="196" y="191"/>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09" name="Freeform 42"/>
              <p:cNvSpPr>
                <a:spLocks/>
              </p:cNvSpPr>
              <p:nvPr/>
            </p:nvSpPr>
            <p:spPr bwMode="auto">
              <a:xfrm>
                <a:off x="550" y="318"/>
                <a:ext cx="235" cy="289"/>
              </a:xfrm>
              <a:custGeom>
                <a:avLst/>
                <a:gdLst>
                  <a:gd name="T0" fmla="*/ 0 w 235"/>
                  <a:gd name="T1" fmla="*/ 71 h 289"/>
                  <a:gd name="T2" fmla="*/ 105 w 235"/>
                  <a:gd name="T3" fmla="*/ 121 h 289"/>
                  <a:gd name="T4" fmla="*/ 118 w 235"/>
                  <a:gd name="T5" fmla="*/ 0 h 289"/>
                  <a:gd name="T6" fmla="*/ 130 w 235"/>
                  <a:gd name="T7" fmla="*/ 121 h 289"/>
                  <a:gd name="T8" fmla="*/ 234 w 235"/>
                  <a:gd name="T9" fmla="*/ 71 h 289"/>
                  <a:gd name="T10" fmla="*/ 142 w 235"/>
                  <a:gd name="T11" fmla="*/ 144 h 289"/>
                  <a:gd name="T12" fmla="*/ 234 w 235"/>
                  <a:gd name="T13" fmla="*/ 215 h 289"/>
                  <a:gd name="T14" fmla="*/ 130 w 235"/>
                  <a:gd name="T15" fmla="*/ 167 h 289"/>
                  <a:gd name="T16" fmla="*/ 118 w 235"/>
                  <a:gd name="T17" fmla="*/ 288 h 289"/>
                  <a:gd name="T18" fmla="*/ 105 w 235"/>
                  <a:gd name="T19" fmla="*/ 167 h 289"/>
                  <a:gd name="T20" fmla="*/ 0 w 235"/>
                  <a:gd name="T21" fmla="*/ 217 h 289"/>
                  <a:gd name="T22" fmla="*/ 93 w 235"/>
                  <a:gd name="T23" fmla="*/ 144 h 289"/>
                  <a:gd name="T24" fmla="*/ 0 w 235"/>
                  <a:gd name="T25" fmla="*/ 71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5" h="289">
                    <a:moveTo>
                      <a:pt x="0" y="71"/>
                    </a:moveTo>
                    <a:lnTo>
                      <a:pt x="105" y="121"/>
                    </a:lnTo>
                    <a:lnTo>
                      <a:pt x="118" y="0"/>
                    </a:lnTo>
                    <a:lnTo>
                      <a:pt x="130" y="121"/>
                    </a:lnTo>
                    <a:lnTo>
                      <a:pt x="234" y="71"/>
                    </a:lnTo>
                    <a:lnTo>
                      <a:pt x="142" y="144"/>
                    </a:lnTo>
                    <a:lnTo>
                      <a:pt x="234" y="215"/>
                    </a:lnTo>
                    <a:lnTo>
                      <a:pt x="130" y="167"/>
                    </a:lnTo>
                    <a:lnTo>
                      <a:pt x="118" y="288"/>
                    </a:lnTo>
                    <a:lnTo>
                      <a:pt x="105" y="167"/>
                    </a:lnTo>
                    <a:lnTo>
                      <a:pt x="0" y="217"/>
                    </a:lnTo>
                    <a:lnTo>
                      <a:pt x="93" y="144"/>
                    </a:lnTo>
                    <a:lnTo>
                      <a:pt x="0" y="71"/>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10" name="Freeform 43"/>
              <p:cNvSpPr>
                <a:spLocks/>
              </p:cNvSpPr>
              <p:nvPr/>
            </p:nvSpPr>
            <p:spPr bwMode="auto">
              <a:xfrm>
                <a:off x="448" y="262"/>
                <a:ext cx="439" cy="401"/>
              </a:xfrm>
              <a:custGeom>
                <a:avLst/>
                <a:gdLst>
                  <a:gd name="T0" fmla="*/ 182 w 439"/>
                  <a:gd name="T1" fmla="*/ 177 h 401"/>
                  <a:gd name="T2" fmla="*/ 111 w 439"/>
                  <a:gd name="T3" fmla="*/ 0 h 401"/>
                  <a:gd name="T4" fmla="*/ 220 w 439"/>
                  <a:gd name="T5" fmla="*/ 153 h 401"/>
                  <a:gd name="T6" fmla="*/ 329 w 439"/>
                  <a:gd name="T7" fmla="*/ 0 h 401"/>
                  <a:gd name="T8" fmla="*/ 256 w 439"/>
                  <a:gd name="T9" fmla="*/ 177 h 401"/>
                  <a:gd name="T10" fmla="*/ 438 w 439"/>
                  <a:gd name="T11" fmla="*/ 200 h 401"/>
                  <a:gd name="T12" fmla="*/ 255 w 439"/>
                  <a:gd name="T13" fmla="*/ 222 h 401"/>
                  <a:gd name="T14" fmla="*/ 329 w 439"/>
                  <a:gd name="T15" fmla="*/ 400 h 401"/>
                  <a:gd name="T16" fmla="*/ 220 w 439"/>
                  <a:gd name="T17" fmla="*/ 246 h 401"/>
                  <a:gd name="T18" fmla="*/ 111 w 439"/>
                  <a:gd name="T19" fmla="*/ 400 h 401"/>
                  <a:gd name="T20" fmla="*/ 182 w 439"/>
                  <a:gd name="T21" fmla="*/ 223 h 401"/>
                  <a:gd name="T22" fmla="*/ 0 w 439"/>
                  <a:gd name="T23" fmla="*/ 200 h 401"/>
                  <a:gd name="T24" fmla="*/ 182 w 439"/>
                  <a:gd name="T25" fmla="*/ 177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401">
                    <a:moveTo>
                      <a:pt x="182" y="177"/>
                    </a:moveTo>
                    <a:lnTo>
                      <a:pt x="111" y="0"/>
                    </a:lnTo>
                    <a:lnTo>
                      <a:pt x="220" y="153"/>
                    </a:lnTo>
                    <a:lnTo>
                      <a:pt x="329" y="0"/>
                    </a:lnTo>
                    <a:lnTo>
                      <a:pt x="256" y="177"/>
                    </a:lnTo>
                    <a:lnTo>
                      <a:pt x="438" y="200"/>
                    </a:lnTo>
                    <a:lnTo>
                      <a:pt x="255" y="222"/>
                    </a:lnTo>
                    <a:lnTo>
                      <a:pt x="329" y="400"/>
                    </a:lnTo>
                    <a:lnTo>
                      <a:pt x="220" y="246"/>
                    </a:lnTo>
                    <a:lnTo>
                      <a:pt x="111" y="400"/>
                    </a:lnTo>
                    <a:lnTo>
                      <a:pt x="182" y="223"/>
                    </a:lnTo>
                    <a:lnTo>
                      <a:pt x="0" y="200"/>
                    </a:lnTo>
                    <a:lnTo>
                      <a:pt x="182" y="177"/>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11" name="Freeform 44"/>
              <p:cNvSpPr>
                <a:spLocks/>
              </p:cNvSpPr>
              <p:nvPr/>
            </p:nvSpPr>
            <p:spPr bwMode="auto">
              <a:xfrm>
                <a:off x="556" y="325"/>
                <a:ext cx="223" cy="274"/>
              </a:xfrm>
              <a:custGeom>
                <a:avLst/>
                <a:gdLst>
                  <a:gd name="T0" fmla="*/ 0 w 223"/>
                  <a:gd name="T1" fmla="*/ 69 h 274"/>
                  <a:gd name="T2" fmla="*/ 99 w 223"/>
                  <a:gd name="T3" fmla="*/ 114 h 274"/>
                  <a:gd name="T4" fmla="*/ 112 w 223"/>
                  <a:gd name="T5" fmla="*/ 0 h 274"/>
                  <a:gd name="T6" fmla="*/ 124 w 223"/>
                  <a:gd name="T7" fmla="*/ 114 h 274"/>
                  <a:gd name="T8" fmla="*/ 222 w 223"/>
                  <a:gd name="T9" fmla="*/ 69 h 274"/>
                  <a:gd name="T10" fmla="*/ 136 w 223"/>
                  <a:gd name="T11" fmla="*/ 137 h 274"/>
                  <a:gd name="T12" fmla="*/ 222 w 223"/>
                  <a:gd name="T13" fmla="*/ 206 h 274"/>
                  <a:gd name="T14" fmla="*/ 124 w 223"/>
                  <a:gd name="T15" fmla="*/ 159 h 274"/>
                  <a:gd name="T16" fmla="*/ 112 w 223"/>
                  <a:gd name="T17" fmla="*/ 273 h 274"/>
                  <a:gd name="T18" fmla="*/ 99 w 223"/>
                  <a:gd name="T19" fmla="*/ 159 h 274"/>
                  <a:gd name="T20" fmla="*/ 0 w 223"/>
                  <a:gd name="T21" fmla="*/ 206 h 274"/>
                  <a:gd name="T22" fmla="*/ 87 w 223"/>
                  <a:gd name="T23" fmla="*/ 137 h 274"/>
                  <a:gd name="T24" fmla="*/ 0 w 223"/>
                  <a:gd name="T25" fmla="*/ 69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3" h="274">
                    <a:moveTo>
                      <a:pt x="0" y="69"/>
                    </a:moveTo>
                    <a:lnTo>
                      <a:pt x="99" y="114"/>
                    </a:lnTo>
                    <a:lnTo>
                      <a:pt x="112" y="0"/>
                    </a:lnTo>
                    <a:lnTo>
                      <a:pt x="124" y="114"/>
                    </a:lnTo>
                    <a:lnTo>
                      <a:pt x="222" y="69"/>
                    </a:lnTo>
                    <a:lnTo>
                      <a:pt x="136" y="137"/>
                    </a:lnTo>
                    <a:lnTo>
                      <a:pt x="222" y="206"/>
                    </a:lnTo>
                    <a:lnTo>
                      <a:pt x="124" y="159"/>
                    </a:lnTo>
                    <a:lnTo>
                      <a:pt x="112" y="273"/>
                    </a:lnTo>
                    <a:lnTo>
                      <a:pt x="99" y="159"/>
                    </a:lnTo>
                    <a:lnTo>
                      <a:pt x="0" y="206"/>
                    </a:lnTo>
                    <a:lnTo>
                      <a:pt x="87" y="137"/>
                    </a:lnTo>
                    <a:lnTo>
                      <a:pt x="0" y="69"/>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12" name="Freeform 45"/>
              <p:cNvSpPr>
                <a:spLocks/>
              </p:cNvSpPr>
              <p:nvPr/>
            </p:nvSpPr>
            <p:spPr bwMode="auto">
              <a:xfrm>
                <a:off x="463" y="274"/>
                <a:ext cx="410" cy="376"/>
              </a:xfrm>
              <a:custGeom>
                <a:avLst/>
                <a:gdLst>
                  <a:gd name="T0" fmla="*/ 167 w 410"/>
                  <a:gd name="T1" fmla="*/ 165 h 376"/>
                  <a:gd name="T2" fmla="*/ 102 w 410"/>
                  <a:gd name="T3" fmla="*/ 0 h 376"/>
                  <a:gd name="T4" fmla="*/ 205 w 410"/>
                  <a:gd name="T5" fmla="*/ 141 h 376"/>
                  <a:gd name="T6" fmla="*/ 305 w 410"/>
                  <a:gd name="T7" fmla="*/ 0 h 376"/>
                  <a:gd name="T8" fmla="*/ 241 w 410"/>
                  <a:gd name="T9" fmla="*/ 165 h 376"/>
                  <a:gd name="T10" fmla="*/ 409 w 410"/>
                  <a:gd name="T11" fmla="*/ 188 h 376"/>
                  <a:gd name="T12" fmla="*/ 240 w 410"/>
                  <a:gd name="T13" fmla="*/ 210 h 376"/>
                  <a:gd name="T14" fmla="*/ 305 w 410"/>
                  <a:gd name="T15" fmla="*/ 375 h 376"/>
                  <a:gd name="T16" fmla="*/ 205 w 410"/>
                  <a:gd name="T17" fmla="*/ 234 h 376"/>
                  <a:gd name="T18" fmla="*/ 102 w 410"/>
                  <a:gd name="T19" fmla="*/ 375 h 376"/>
                  <a:gd name="T20" fmla="*/ 166 w 410"/>
                  <a:gd name="T21" fmla="*/ 211 h 376"/>
                  <a:gd name="T22" fmla="*/ 0 w 410"/>
                  <a:gd name="T23" fmla="*/ 188 h 376"/>
                  <a:gd name="T24" fmla="*/ 167 w 410"/>
                  <a:gd name="T25" fmla="*/ 165 h 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0" h="376">
                    <a:moveTo>
                      <a:pt x="167" y="165"/>
                    </a:moveTo>
                    <a:lnTo>
                      <a:pt x="102" y="0"/>
                    </a:lnTo>
                    <a:lnTo>
                      <a:pt x="205" y="141"/>
                    </a:lnTo>
                    <a:lnTo>
                      <a:pt x="305" y="0"/>
                    </a:lnTo>
                    <a:lnTo>
                      <a:pt x="241" y="165"/>
                    </a:lnTo>
                    <a:lnTo>
                      <a:pt x="409" y="188"/>
                    </a:lnTo>
                    <a:lnTo>
                      <a:pt x="240" y="210"/>
                    </a:lnTo>
                    <a:lnTo>
                      <a:pt x="305" y="375"/>
                    </a:lnTo>
                    <a:lnTo>
                      <a:pt x="205" y="234"/>
                    </a:lnTo>
                    <a:lnTo>
                      <a:pt x="102" y="375"/>
                    </a:lnTo>
                    <a:lnTo>
                      <a:pt x="166" y="211"/>
                    </a:lnTo>
                    <a:lnTo>
                      <a:pt x="0" y="188"/>
                    </a:lnTo>
                    <a:lnTo>
                      <a:pt x="167" y="165"/>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13" name="Freeform 46"/>
              <p:cNvSpPr>
                <a:spLocks/>
              </p:cNvSpPr>
              <p:nvPr/>
            </p:nvSpPr>
            <p:spPr bwMode="auto">
              <a:xfrm>
                <a:off x="562" y="332"/>
                <a:ext cx="211" cy="260"/>
              </a:xfrm>
              <a:custGeom>
                <a:avLst/>
                <a:gdLst>
                  <a:gd name="T0" fmla="*/ 0 w 211"/>
                  <a:gd name="T1" fmla="*/ 66 h 260"/>
                  <a:gd name="T2" fmla="*/ 93 w 211"/>
                  <a:gd name="T3" fmla="*/ 107 h 260"/>
                  <a:gd name="T4" fmla="*/ 106 w 211"/>
                  <a:gd name="T5" fmla="*/ 0 h 260"/>
                  <a:gd name="T6" fmla="*/ 118 w 211"/>
                  <a:gd name="T7" fmla="*/ 107 h 260"/>
                  <a:gd name="T8" fmla="*/ 210 w 211"/>
                  <a:gd name="T9" fmla="*/ 66 h 260"/>
                  <a:gd name="T10" fmla="*/ 130 w 211"/>
                  <a:gd name="T11" fmla="*/ 130 h 260"/>
                  <a:gd name="T12" fmla="*/ 210 w 211"/>
                  <a:gd name="T13" fmla="*/ 195 h 260"/>
                  <a:gd name="T14" fmla="*/ 118 w 211"/>
                  <a:gd name="T15" fmla="*/ 152 h 260"/>
                  <a:gd name="T16" fmla="*/ 106 w 211"/>
                  <a:gd name="T17" fmla="*/ 259 h 260"/>
                  <a:gd name="T18" fmla="*/ 93 w 211"/>
                  <a:gd name="T19" fmla="*/ 152 h 260"/>
                  <a:gd name="T20" fmla="*/ 0 w 211"/>
                  <a:gd name="T21" fmla="*/ 195 h 260"/>
                  <a:gd name="T22" fmla="*/ 81 w 211"/>
                  <a:gd name="T23" fmla="*/ 130 h 260"/>
                  <a:gd name="T24" fmla="*/ 0 w 211"/>
                  <a:gd name="T25" fmla="*/ 66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60">
                    <a:moveTo>
                      <a:pt x="0" y="66"/>
                    </a:moveTo>
                    <a:lnTo>
                      <a:pt x="93" y="107"/>
                    </a:lnTo>
                    <a:lnTo>
                      <a:pt x="106" y="0"/>
                    </a:lnTo>
                    <a:lnTo>
                      <a:pt x="118" y="107"/>
                    </a:lnTo>
                    <a:lnTo>
                      <a:pt x="210" y="66"/>
                    </a:lnTo>
                    <a:lnTo>
                      <a:pt x="130" y="130"/>
                    </a:lnTo>
                    <a:lnTo>
                      <a:pt x="210" y="195"/>
                    </a:lnTo>
                    <a:lnTo>
                      <a:pt x="118" y="152"/>
                    </a:lnTo>
                    <a:lnTo>
                      <a:pt x="106" y="259"/>
                    </a:lnTo>
                    <a:lnTo>
                      <a:pt x="93" y="152"/>
                    </a:lnTo>
                    <a:lnTo>
                      <a:pt x="0" y="195"/>
                    </a:lnTo>
                    <a:lnTo>
                      <a:pt x="81" y="130"/>
                    </a:lnTo>
                    <a:lnTo>
                      <a:pt x="0" y="66"/>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14" name="Freeform 47"/>
              <p:cNvSpPr>
                <a:spLocks/>
              </p:cNvSpPr>
              <p:nvPr/>
            </p:nvSpPr>
            <p:spPr bwMode="auto">
              <a:xfrm>
                <a:off x="477" y="28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15" name="Freeform 48"/>
              <p:cNvSpPr>
                <a:spLocks/>
              </p:cNvSpPr>
              <p:nvPr/>
            </p:nvSpPr>
            <p:spPr bwMode="auto">
              <a:xfrm>
                <a:off x="568" y="340"/>
                <a:ext cx="199" cy="245"/>
              </a:xfrm>
              <a:custGeom>
                <a:avLst/>
                <a:gdLst>
                  <a:gd name="T0" fmla="*/ 0 w 199"/>
                  <a:gd name="T1" fmla="*/ 60 h 245"/>
                  <a:gd name="T2" fmla="*/ 87 w 199"/>
                  <a:gd name="T3" fmla="*/ 99 h 245"/>
                  <a:gd name="T4" fmla="*/ 100 w 199"/>
                  <a:gd name="T5" fmla="*/ 0 h 245"/>
                  <a:gd name="T6" fmla="*/ 111 w 199"/>
                  <a:gd name="T7" fmla="*/ 99 h 245"/>
                  <a:gd name="T8" fmla="*/ 198 w 199"/>
                  <a:gd name="T9" fmla="*/ 60 h 245"/>
                  <a:gd name="T10" fmla="*/ 124 w 199"/>
                  <a:gd name="T11" fmla="*/ 122 h 245"/>
                  <a:gd name="T12" fmla="*/ 198 w 199"/>
                  <a:gd name="T13" fmla="*/ 182 h 245"/>
                  <a:gd name="T14" fmla="*/ 111 w 199"/>
                  <a:gd name="T15" fmla="*/ 144 h 245"/>
                  <a:gd name="T16" fmla="*/ 100 w 199"/>
                  <a:gd name="T17" fmla="*/ 244 h 245"/>
                  <a:gd name="T18" fmla="*/ 87 w 199"/>
                  <a:gd name="T19" fmla="*/ 144 h 245"/>
                  <a:gd name="T20" fmla="*/ 0 w 199"/>
                  <a:gd name="T21" fmla="*/ 182 h 245"/>
                  <a:gd name="T22" fmla="*/ 75 w 199"/>
                  <a:gd name="T23" fmla="*/ 122 h 245"/>
                  <a:gd name="T24" fmla="*/ 0 w 199"/>
                  <a:gd name="T25" fmla="*/ 6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45">
                    <a:moveTo>
                      <a:pt x="0" y="60"/>
                    </a:moveTo>
                    <a:lnTo>
                      <a:pt x="87" y="99"/>
                    </a:lnTo>
                    <a:lnTo>
                      <a:pt x="100" y="0"/>
                    </a:lnTo>
                    <a:lnTo>
                      <a:pt x="111" y="99"/>
                    </a:lnTo>
                    <a:lnTo>
                      <a:pt x="198" y="60"/>
                    </a:lnTo>
                    <a:lnTo>
                      <a:pt x="124" y="122"/>
                    </a:lnTo>
                    <a:lnTo>
                      <a:pt x="198" y="182"/>
                    </a:lnTo>
                    <a:lnTo>
                      <a:pt x="111" y="144"/>
                    </a:lnTo>
                    <a:lnTo>
                      <a:pt x="100" y="244"/>
                    </a:lnTo>
                    <a:lnTo>
                      <a:pt x="87" y="144"/>
                    </a:lnTo>
                    <a:lnTo>
                      <a:pt x="0" y="182"/>
                    </a:lnTo>
                    <a:lnTo>
                      <a:pt x="75" y="122"/>
                    </a:lnTo>
                    <a:lnTo>
                      <a:pt x="0" y="60"/>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16" name="Freeform 49"/>
              <p:cNvSpPr>
                <a:spLocks/>
              </p:cNvSpPr>
              <p:nvPr/>
            </p:nvSpPr>
            <p:spPr bwMode="auto">
              <a:xfrm>
                <a:off x="492" y="302"/>
                <a:ext cx="351" cy="321"/>
              </a:xfrm>
              <a:custGeom>
                <a:avLst/>
                <a:gdLst>
                  <a:gd name="T0" fmla="*/ 138 w 351"/>
                  <a:gd name="T1" fmla="*/ 138 h 321"/>
                  <a:gd name="T2" fmla="*/ 89 w 351"/>
                  <a:gd name="T3" fmla="*/ 0 h 321"/>
                  <a:gd name="T4" fmla="*/ 176 w 351"/>
                  <a:gd name="T5" fmla="*/ 113 h 321"/>
                  <a:gd name="T6" fmla="*/ 263 w 351"/>
                  <a:gd name="T7" fmla="*/ 0 h 321"/>
                  <a:gd name="T8" fmla="*/ 212 w 351"/>
                  <a:gd name="T9" fmla="*/ 138 h 321"/>
                  <a:gd name="T10" fmla="*/ 350 w 351"/>
                  <a:gd name="T11" fmla="*/ 160 h 321"/>
                  <a:gd name="T12" fmla="*/ 211 w 351"/>
                  <a:gd name="T13" fmla="*/ 181 h 321"/>
                  <a:gd name="T14" fmla="*/ 263 w 351"/>
                  <a:gd name="T15" fmla="*/ 319 h 321"/>
                  <a:gd name="T16" fmla="*/ 176 w 351"/>
                  <a:gd name="T17" fmla="*/ 206 h 321"/>
                  <a:gd name="T18" fmla="*/ 89 w 351"/>
                  <a:gd name="T19" fmla="*/ 320 h 321"/>
                  <a:gd name="T20" fmla="*/ 138 w 351"/>
                  <a:gd name="T21" fmla="*/ 182 h 321"/>
                  <a:gd name="T22" fmla="*/ 0 w 351"/>
                  <a:gd name="T23" fmla="*/ 160 h 321"/>
                  <a:gd name="T24" fmla="*/ 138 w 351"/>
                  <a:gd name="T25" fmla="*/ 138 h 3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1" h="321">
                    <a:moveTo>
                      <a:pt x="138" y="138"/>
                    </a:moveTo>
                    <a:lnTo>
                      <a:pt x="89" y="0"/>
                    </a:lnTo>
                    <a:lnTo>
                      <a:pt x="176" y="113"/>
                    </a:lnTo>
                    <a:lnTo>
                      <a:pt x="263" y="0"/>
                    </a:lnTo>
                    <a:lnTo>
                      <a:pt x="212" y="138"/>
                    </a:lnTo>
                    <a:lnTo>
                      <a:pt x="350" y="160"/>
                    </a:lnTo>
                    <a:lnTo>
                      <a:pt x="211" y="181"/>
                    </a:lnTo>
                    <a:lnTo>
                      <a:pt x="263" y="319"/>
                    </a:lnTo>
                    <a:lnTo>
                      <a:pt x="176" y="206"/>
                    </a:lnTo>
                    <a:lnTo>
                      <a:pt x="89" y="320"/>
                    </a:lnTo>
                    <a:lnTo>
                      <a:pt x="138" y="182"/>
                    </a:lnTo>
                    <a:lnTo>
                      <a:pt x="0" y="160"/>
                    </a:lnTo>
                    <a:lnTo>
                      <a:pt x="138" y="138"/>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17" name="Freeform 50"/>
              <p:cNvSpPr>
                <a:spLocks/>
              </p:cNvSpPr>
              <p:nvPr/>
            </p:nvSpPr>
            <p:spPr bwMode="auto">
              <a:xfrm>
                <a:off x="574" y="347"/>
                <a:ext cx="187" cy="231"/>
              </a:xfrm>
              <a:custGeom>
                <a:avLst/>
                <a:gdLst>
                  <a:gd name="T0" fmla="*/ 0 w 187"/>
                  <a:gd name="T1" fmla="*/ 58 h 231"/>
                  <a:gd name="T2" fmla="*/ 81 w 187"/>
                  <a:gd name="T3" fmla="*/ 92 h 231"/>
                  <a:gd name="T4" fmla="*/ 94 w 187"/>
                  <a:gd name="T5" fmla="*/ 0 h 231"/>
                  <a:gd name="T6" fmla="*/ 105 w 187"/>
                  <a:gd name="T7" fmla="*/ 92 h 231"/>
                  <a:gd name="T8" fmla="*/ 186 w 187"/>
                  <a:gd name="T9" fmla="*/ 58 h 231"/>
                  <a:gd name="T10" fmla="*/ 118 w 187"/>
                  <a:gd name="T11" fmla="*/ 115 h 231"/>
                  <a:gd name="T12" fmla="*/ 186 w 187"/>
                  <a:gd name="T13" fmla="*/ 173 h 231"/>
                  <a:gd name="T14" fmla="*/ 105 w 187"/>
                  <a:gd name="T15" fmla="*/ 137 h 231"/>
                  <a:gd name="T16" fmla="*/ 94 w 187"/>
                  <a:gd name="T17" fmla="*/ 230 h 231"/>
                  <a:gd name="T18" fmla="*/ 81 w 187"/>
                  <a:gd name="T19" fmla="*/ 137 h 231"/>
                  <a:gd name="T20" fmla="*/ 0 w 187"/>
                  <a:gd name="T21" fmla="*/ 173 h 231"/>
                  <a:gd name="T22" fmla="*/ 69 w 187"/>
                  <a:gd name="T23" fmla="*/ 115 h 231"/>
                  <a:gd name="T24" fmla="*/ 0 w 187"/>
                  <a:gd name="T25" fmla="*/ 58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7" h="231">
                    <a:moveTo>
                      <a:pt x="0" y="58"/>
                    </a:moveTo>
                    <a:lnTo>
                      <a:pt x="81" y="92"/>
                    </a:lnTo>
                    <a:lnTo>
                      <a:pt x="94" y="0"/>
                    </a:lnTo>
                    <a:lnTo>
                      <a:pt x="105" y="92"/>
                    </a:lnTo>
                    <a:lnTo>
                      <a:pt x="186" y="58"/>
                    </a:lnTo>
                    <a:lnTo>
                      <a:pt x="118" y="115"/>
                    </a:lnTo>
                    <a:lnTo>
                      <a:pt x="186" y="173"/>
                    </a:lnTo>
                    <a:lnTo>
                      <a:pt x="105" y="137"/>
                    </a:lnTo>
                    <a:lnTo>
                      <a:pt x="94" y="230"/>
                    </a:lnTo>
                    <a:lnTo>
                      <a:pt x="81" y="137"/>
                    </a:lnTo>
                    <a:lnTo>
                      <a:pt x="0" y="173"/>
                    </a:lnTo>
                    <a:lnTo>
                      <a:pt x="69" y="115"/>
                    </a:lnTo>
                    <a:lnTo>
                      <a:pt x="0" y="58"/>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18" name="Freeform 51"/>
              <p:cNvSpPr>
                <a:spLocks/>
              </p:cNvSpPr>
              <p:nvPr/>
            </p:nvSpPr>
            <p:spPr bwMode="auto">
              <a:xfrm>
                <a:off x="507" y="315"/>
                <a:ext cx="322" cy="295"/>
              </a:xfrm>
              <a:custGeom>
                <a:avLst/>
                <a:gdLst>
                  <a:gd name="T0" fmla="*/ 123 w 322"/>
                  <a:gd name="T1" fmla="*/ 125 h 295"/>
                  <a:gd name="T2" fmla="*/ 81 w 322"/>
                  <a:gd name="T3" fmla="*/ 0 h 295"/>
                  <a:gd name="T4" fmla="*/ 161 w 322"/>
                  <a:gd name="T5" fmla="*/ 100 h 295"/>
                  <a:gd name="T6" fmla="*/ 240 w 322"/>
                  <a:gd name="T7" fmla="*/ 0 h 295"/>
                  <a:gd name="T8" fmla="*/ 197 w 322"/>
                  <a:gd name="T9" fmla="*/ 125 h 295"/>
                  <a:gd name="T10" fmla="*/ 321 w 322"/>
                  <a:gd name="T11" fmla="*/ 147 h 295"/>
                  <a:gd name="T12" fmla="*/ 196 w 322"/>
                  <a:gd name="T13" fmla="*/ 168 h 295"/>
                  <a:gd name="T14" fmla="*/ 240 w 322"/>
                  <a:gd name="T15" fmla="*/ 293 h 295"/>
                  <a:gd name="T16" fmla="*/ 161 w 322"/>
                  <a:gd name="T17" fmla="*/ 193 h 295"/>
                  <a:gd name="T18" fmla="*/ 81 w 322"/>
                  <a:gd name="T19" fmla="*/ 294 h 295"/>
                  <a:gd name="T20" fmla="*/ 122 w 322"/>
                  <a:gd name="T21" fmla="*/ 170 h 295"/>
                  <a:gd name="T22" fmla="*/ 0 w 322"/>
                  <a:gd name="T23" fmla="*/ 147 h 295"/>
                  <a:gd name="T24" fmla="*/ 123 w 322"/>
                  <a:gd name="T25" fmla="*/ 125 h 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95">
                    <a:moveTo>
                      <a:pt x="123" y="125"/>
                    </a:moveTo>
                    <a:lnTo>
                      <a:pt x="81" y="0"/>
                    </a:lnTo>
                    <a:lnTo>
                      <a:pt x="161" y="100"/>
                    </a:lnTo>
                    <a:lnTo>
                      <a:pt x="240" y="0"/>
                    </a:lnTo>
                    <a:lnTo>
                      <a:pt x="197" y="125"/>
                    </a:lnTo>
                    <a:lnTo>
                      <a:pt x="321" y="147"/>
                    </a:lnTo>
                    <a:lnTo>
                      <a:pt x="196" y="168"/>
                    </a:lnTo>
                    <a:lnTo>
                      <a:pt x="240" y="293"/>
                    </a:lnTo>
                    <a:lnTo>
                      <a:pt x="161" y="193"/>
                    </a:lnTo>
                    <a:lnTo>
                      <a:pt x="81" y="294"/>
                    </a:lnTo>
                    <a:lnTo>
                      <a:pt x="122" y="170"/>
                    </a:lnTo>
                    <a:lnTo>
                      <a:pt x="0" y="147"/>
                    </a:lnTo>
                    <a:lnTo>
                      <a:pt x="123" y="125"/>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19" name="Freeform 52"/>
              <p:cNvSpPr>
                <a:spLocks/>
              </p:cNvSpPr>
              <p:nvPr/>
            </p:nvSpPr>
            <p:spPr bwMode="auto">
              <a:xfrm>
                <a:off x="580" y="354"/>
                <a:ext cx="176" cy="217"/>
              </a:xfrm>
              <a:custGeom>
                <a:avLst/>
                <a:gdLst>
                  <a:gd name="T0" fmla="*/ 0 w 176"/>
                  <a:gd name="T1" fmla="*/ 55 h 217"/>
                  <a:gd name="T2" fmla="*/ 76 w 176"/>
                  <a:gd name="T3" fmla="*/ 85 h 217"/>
                  <a:gd name="T4" fmla="*/ 88 w 176"/>
                  <a:gd name="T5" fmla="*/ 0 h 217"/>
                  <a:gd name="T6" fmla="*/ 99 w 176"/>
                  <a:gd name="T7" fmla="*/ 85 h 217"/>
                  <a:gd name="T8" fmla="*/ 174 w 176"/>
                  <a:gd name="T9" fmla="*/ 53 h 217"/>
                  <a:gd name="T10" fmla="*/ 112 w 176"/>
                  <a:gd name="T11" fmla="*/ 108 h 217"/>
                  <a:gd name="T12" fmla="*/ 175 w 176"/>
                  <a:gd name="T13" fmla="*/ 161 h 217"/>
                  <a:gd name="T14" fmla="*/ 99 w 176"/>
                  <a:gd name="T15" fmla="*/ 130 h 217"/>
                  <a:gd name="T16" fmla="*/ 88 w 176"/>
                  <a:gd name="T17" fmla="*/ 216 h 217"/>
                  <a:gd name="T18" fmla="*/ 76 w 176"/>
                  <a:gd name="T19" fmla="*/ 130 h 217"/>
                  <a:gd name="T20" fmla="*/ 0 w 176"/>
                  <a:gd name="T21" fmla="*/ 161 h 217"/>
                  <a:gd name="T22" fmla="*/ 63 w 176"/>
                  <a:gd name="T23" fmla="*/ 108 h 217"/>
                  <a:gd name="T24" fmla="*/ 0 w 176"/>
                  <a:gd name="T25" fmla="*/ 55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20" name="Freeform 53"/>
              <p:cNvSpPr>
                <a:spLocks/>
              </p:cNvSpPr>
              <p:nvPr/>
            </p:nvSpPr>
            <p:spPr bwMode="auto">
              <a:xfrm>
                <a:off x="521" y="328"/>
                <a:ext cx="294" cy="269"/>
              </a:xfrm>
              <a:custGeom>
                <a:avLst/>
                <a:gdLst>
                  <a:gd name="T0" fmla="*/ 109 w 294"/>
                  <a:gd name="T1" fmla="*/ 112 h 269"/>
                  <a:gd name="T2" fmla="*/ 74 w 294"/>
                  <a:gd name="T3" fmla="*/ 0 h 269"/>
                  <a:gd name="T4" fmla="*/ 147 w 294"/>
                  <a:gd name="T5" fmla="*/ 87 h 269"/>
                  <a:gd name="T6" fmla="*/ 219 w 294"/>
                  <a:gd name="T7" fmla="*/ 0 h 269"/>
                  <a:gd name="T8" fmla="*/ 183 w 294"/>
                  <a:gd name="T9" fmla="*/ 112 h 269"/>
                  <a:gd name="T10" fmla="*/ 293 w 294"/>
                  <a:gd name="T11" fmla="*/ 134 h 269"/>
                  <a:gd name="T12" fmla="*/ 182 w 294"/>
                  <a:gd name="T13" fmla="*/ 155 h 269"/>
                  <a:gd name="T14" fmla="*/ 219 w 294"/>
                  <a:gd name="T15" fmla="*/ 267 h 269"/>
                  <a:gd name="T16" fmla="*/ 147 w 294"/>
                  <a:gd name="T17" fmla="*/ 180 h 269"/>
                  <a:gd name="T18" fmla="*/ 74 w 294"/>
                  <a:gd name="T19" fmla="*/ 268 h 269"/>
                  <a:gd name="T20" fmla="*/ 108 w 294"/>
                  <a:gd name="T21" fmla="*/ 157 h 269"/>
                  <a:gd name="T22" fmla="*/ 0 w 294"/>
                  <a:gd name="T23" fmla="*/ 134 h 269"/>
                  <a:gd name="T24" fmla="*/ 109 w 294"/>
                  <a:gd name="T25" fmla="*/ 112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269">
                    <a:moveTo>
                      <a:pt x="109" y="112"/>
                    </a:moveTo>
                    <a:lnTo>
                      <a:pt x="74" y="0"/>
                    </a:lnTo>
                    <a:lnTo>
                      <a:pt x="147" y="87"/>
                    </a:lnTo>
                    <a:lnTo>
                      <a:pt x="219" y="0"/>
                    </a:lnTo>
                    <a:lnTo>
                      <a:pt x="183" y="112"/>
                    </a:lnTo>
                    <a:lnTo>
                      <a:pt x="293" y="134"/>
                    </a:lnTo>
                    <a:lnTo>
                      <a:pt x="182" y="155"/>
                    </a:lnTo>
                    <a:lnTo>
                      <a:pt x="219" y="267"/>
                    </a:lnTo>
                    <a:lnTo>
                      <a:pt x="147" y="180"/>
                    </a:lnTo>
                    <a:lnTo>
                      <a:pt x="74" y="268"/>
                    </a:lnTo>
                    <a:lnTo>
                      <a:pt x="108" y="157"/>
                    </a:lnTo>
                    <a:lnTo>
                      <a:pt x="0" y="134"/>
                    </a:lnTo>
                    <a:lnTo>
                      <a:pt x="109" y="112"/>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21" name="Freeform 54"/>
              <p:cNvSpPr>
                <a:spLocks/>
              </p:cNvSpPr>
              <p:nvPr/>
            </p:nvSpPr>
            <p:spPr bwMode="auto">
              <a:xfrm>
                <a:off x="586" y="361"/>
                <a:ext cx="164" cy="202"/>
              </a:xfrm>
              <a:custGeom>
                <a:avLst/>
                <a:gdLst>
                  <a:gd name="T0" fmla="*/ 0 w 164"/>
                  <a:gd name="T1" fmla="*/ 51 h 202"/>
                  <a:gd name="T2" fmla="*/ 70 w 164"/>
                  <a:gd name="T3" fmla="*/ 78 h 202"/>
                  <a:gd name="T4" fmla="*/ 82 w 164"/>
                  <a:gd name="T5" fmla="*/ 0 h 202"/>
                  <a:gd name="T6" fmla="*/ 93 w 164"/>
                  <a:gd name="T7" fmla="*/ 78 h 202"/>
                  <a:gd name="T8" fmla="*/ 162 w 164"/>
                  <a:gd name="T9" fmla="*/ 51 h 202"/>
                  <a:gd name="T10" fmla="*/ 106 w 164"/>
                  <a:gd name="T11" fmla="*/ 101 h 202"/>
                  <a:gd name="T12" fmla="*/ 163 w 164"/>
                  <a:gd name="T13" fmla="*/ 150 h 202"/>
                  <a:gd name="T14" fmla="*/ 93 w 164"/>
                  <a:gd name="T15" fmla="*/ 123 h 202"/>
                  <a:gd name="T16" fmla="*/ 82 w 164"/>
                  <a:gd name="T17" fmla="*/ 201 h 202"/>
                  <a:gd name="T18" fmla="*/ 70 w 164"/>
                  <a:gd name="T19" fmla="*/ 123 h 202"/>
                  <a:gd name="T20" fmla="*/ 0 w 164"/>
                  <a:gd name="T21" fmla="*/ 150 h 202"/>
                  <a:gd name="T22" fmla="*/ 57 w 164"/>
                  <a:gd name="T23" fmla="*/ 101 h 202"/>
                  <a:gd name="T24" fmla="*/ 0 w 164"/>
                  <a:gd name="T25" fmla="*/ 51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4" h="202">
                    <a:moveTo>
                      <a:pt x="0" y="51"/>
                    </a:moveTo>
                    <a:lnTo>
                      <a:pt x="70" y="78"/>
                    </a:lnTo>
                    <a:lnTo>
                      <a:pt x="82" y="0"/>
                    </a:lnTo>
                    <a:lnTo>
                      <a:pt x="93" y="78"/>
                    </a:lnTo>
                    <a:lnTo>
                      <a:pt x="162" y="51"/>
                    </a:lnTo>
                    <a:lnTo>
                      <a:pt x="106" y="101"/>
                    </a:lnTo>
                    <a:lnTo>
                      <a:pt x="163" y="150"/>
                    </a:lnTo>
                    <a:lnTo>
                      <a:pt x="93" y="123"/>
                    </a:lnTo>
                    <a:lnTo>
                      <a:pt x="82" y="201"/>
                    </a:lnTo>
                    <a:lnTo>
                      <a:pt x="70" y="123"/>
                    </a:lnTo>
                    <a:lnTo>
                      <a:pt x="0" y="150"/>
                    </a:lnTo>
                    <a:lnTo>
                      <a:pt x="57" y="101"/>
                    </a:lnTo>
                    <a:lnTo>
                      <a:pt x="0" y="51"/>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22" name="Freeform 55"/>
              <p:cNvSpPr>
                <a:spLocks/>
              </p:cNvSpPr>
              <p:nvPr/>
            </p:nvSpPr>
            <p:spPr bwMode="auto">
              <a:xfrm>
                <a:off x="535" y="341"/>
                <a:ext cx="265" cy="242"/>
              </a:xfrm>
              <a:custGeom>
                <a:avLst/>
                <a:gdLst>
                  <a:gd name="T0" fmla="*/ 95 w 265"/>
                  <a:gd name="T1" fmla="*/ 99 h 242"/>
                  <a:gd name="T2" fmla="*/ 67 w 265"/>
                  <a:gd name="T3" fmla="*/ 0 h 242"/>
                  <a:gd name="T4" fmla="*/ 133 w 265"/>
                  <a:gd name="T5" fmla="*/ 75 h 242"/>
                  <a:gd name="T6" fmla="*/ 199 w 265"/>
                  <a:gd name="T7" fmla="*/ 0 h 242"/>
                  <a:gd name="T8" fmla="*/ 169 w 265"/>
                  <a:gd name="T9" fmla="*/ 99 h 242"/>
                  <a:gd name="T10" fmla="*/ 264 w 265"/>
                  <a:gd name="T11" fmla="*/ 121 h 242"/>
                  <a:gd name="T12" fmla="*/ 168 w 265"/>
                  <a:gd name="T13" fmla="*/ 142 h 242"/>
                  <a:gd name="T14" fmla="*/ 199 w 265"/>
                  <a:gd name="T15" fmla="*/ 241 h 242"/>
                  <a:gd name="T16" fmla="*/ 133 w 265"/>
                  <a:gd name="T17" fmla="*/ 166 h 242"/>
                  <a:gd name="T18" fmla="*/ 67 w 265"/>
                  <a:gd name="T19" fmla="*/ 241 h 242"/>
                  <a:gd name="T20" fmla="*/ 95 w 265"/>
                  <a:gd name="T21" fmla="*/ 143 h 242"/>
                  <a:gd name="T22" fmla="*/ 0 w 265"/>
                  <a:gd name="T23" fmla="*/ 121 h 242"/>
                  <a:gd name="T24" fmla="*/ 95 w 265"/>
                  <a:gd name="T25" fmla="*/ 99 h 2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5" h="242">
                    <a:moveTo>
                      <a:pt x="95" y="99"/>
                    </a:moveTo>
                    <a:lnTo>
                      <a:pt x="67" y="0"/>
                    </a:lnTo>
                    <a:lnTo>
                      <a:pt x="133" y="75"/>
                    </a:lnTo>
                    <a:lnTo>
                      <a:pt x="199" y="0"/>
                    </a:lnTo>
                    <a:lnTo>
                      <a:pt x="169" y="99"/>
                    </a:lnTo>
                    <a:lnTo>
                      <a:pt x="264" y="121"/>
                    </a:lnTo>
                    <a:lnTo>
                      <a:pt x="168" y="142"/>
                    </a:lnTo>
                    <a:lnTo>
                      <a:pt x="199" y="241"/>
                    </a:lnTo>
                    <a:lnTo>
                      <a:pt x="133" y="166"/>
                    </a:lnTo>
                    <a:lnTo>
                      <a:pt x="67" y="241"/>
                    </a:lnTo>
                    <a:lnTo>
                      <a:pt x="95" y="143"/>
                    </a:lnTo>
                    <a:lnTo>
                      <a:pt x="0" y="121"/>
                    </a:lnTo>
                    <a:lnTo>
                      <a:pt x="95" y="99"/>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23" name="Freeform 56"/>
              <p:cNvSpPr>
                <a:spLocks/>
              </p:cNvSpPr>
              <p:nvPr/>
            </p:nvSpPr>
            <p:spPr bwMode="auto">
              <a:xfrm>
                <a:off x="592" y="368"/>
                <a:ext cx="152" cy="188"/>
              </a:xfrm>
              <a:custGeom>
                <a:avLst/>
                <a:gdLst>
                  <a:gd name="T0" fmla="*/ 0 w 152"/>
                  <a:gd name="T1" fmla="*/ 48 h 188"/>
                  <a:gd name="T2" fmla="*/ 64 w 152"/>
                  <a:gd name="T3" fmla="*/ 71 h 188"/>
                  <a:gd name="T4" fmla="*/ 76 w 152"/>
                  <a:gd name="T5" fmla="*/ 0 h 188"/>
                  <a:gd name="T6" fmla="*/ 87 w 152"/>
                  <a:gd name="T7" fmla="*/ 71 h 188"/>
                  <a:gd name="T8" fmla="*/ 151 w 152"/>
                  <a:gd name="T9" fmla="*/ 48 h 188"/>
                  <a:gd name="T10" fmla="*/ 100 w 152"/>
                  <a:gd name="T11" fmla="*/ 94 h 188"/>
                  <a:gd name="T12" fmla="*/ 151 w 152"/>
                  <a:gd name="T13" fmla="*/ 141 h 188"/>
                  <a:gd name="T14" fmla="*/ 87 w 152"/>
                  <a:gd name="T15" fmla="*/ 116 h 188"/>
                  <a:gd name="T16" fmla="*/ 76 w 152"/>
                  <a:gd name="T17" fmla="*/ 187 h 188"/>
                  <a:gd name="T18" fmla="*/ 64 w 152"/>
                  <a:gd name="T19" fmla="*/ 116 h 188"/>
                  <a:gd name="T20" fmla="*/ 0 w 152"/>
                  <a:gd name="T21" fmla="*/ 141 h 188"/>
                  <a:gd name="T22" fmla="*/ 51 w 152"/>
                  <a:gd name="T23" fmla="*/ 94 h 188"/>
                  <a:gd name="T24" fmla="*/ 0 w 152"/>
                  <a:gd name="T25" fmla="*/ 48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24" name="Freeform 57"/>
              <p:cNvSpPr>
                <a:spLocks/>
              </p:cNvSpPr>
              <p:nvPr/>
            </p:nvSpPr>
            <p:spPr bwMode="auto">
              <a:xfrm>
                <a:off x="550" y="354"/>
                <a:ext cx="236" cy="216"/>
              </a:xfrm>
              <a:custGeom>
                <a:avLst/>
                <a:gdLst>
                  <a:gd name="T0" fmla="*/ 80 w 236"/>
                  <a:gd name="T1" fmla="*/ 86 h 216"/>
                  <a:gd name="T2" fmla="*/ 58 w 236"/>
                  <a:gd name="T3" fmla="*/ 0 h 216"/>
                  <a:gd name="T4" fmla="*/ 118 w 236"/>
                  <a:gd name="T5" fmla="*/ 62 h 216"/>
                  <a:gd name="T6" fmla="*/ 175 w 236"/>
                  <a:gd name="T7" fmla="*/ 0 h 216"/>
                  <a:gd name="T8" fmla="*/ 154 w 236"/>
                  <a:gd name="T9" fmla="*/ 86 h 216"/>
                  <a:gd name="T10" fmla="*/ 235 w 236"/>
                  <a:gd name="T11" fmla="*/ 108 h 216"/>
                  <a:gd name="T12" fmla="*/ 153 w 236"/>
                  <a:gd name="T13" fmla="*/ 129 h 216"/>
                  <a:gd name="T14" fmla="*/ 175 w 236"/>
                  <a:gd name="T15" fmla="*/ 215 h 216"/>
                  <a:gd name="T16" fmla="*/ 118 w 236"/>
                  <a:gd name="T17" fmla="*/ 153 h 216"/>
                  <a:gd name="T18" fmla="*/ 58 w 236"/>
                  <a:gd name="T19" fmla="*/ 215 h 216"/>
                  <a:gd name="T20" fmla="*/ 80 w 236"/>
                  <a:gd name="T21" fmla="*/ 130 h 216"/>
                  <a:gd name="T22" fmla="*/ 0 w 236"/>
                  <a:gd name="T23" fmla="*/ 108 h 216"/>
                  <a:gd name="T24" fmla="*/ 80 w 236"/>
                  <a:gd name="T25" fmla="*/ 86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6" h="216">
                    <a:moveTo>
                      <a:pt x="80" y="86"/>
                    </a:moveTo>
                    <a:lnTo>
                      <a:pt x="58" y="0"/>
                    </a:lnTo>
                    <a:lnTo>
                      <a:pt x="118" y="62"/>
                    </a:lnTo>
                    <a:lnTo>
                      <a:pt x="175" y="0"/>
                    </a:lnTo>
                    <a:lnTo>
                      <a:pt x="154" y="86"/>
                    </a:lnTo>
                    <a:lnTo>
                      <a:pt x="235" y="108"/>
                    </a:lnTo>
                    <a:lnTo>
                      <a:pt x="153" y="129"/>
                    </a:lnTo>
                    <a:lnTo>
                      <a:pt x="175" y="215"/>
                    </a:lnTo>
                    <a:lnTo>
                      <a:pt x="118" y="153"/>
                    </a:lnTo>
                    <a:lnTo>
                      <a:pt x="58" y="215"/>
                    </a:lnTo>
                    <a:lnTo>
                      <a:pt x="80" y="130"/>
                    </a:lnTo>
                    <a:lnTo>
                      <a:pt x="0" y="108"/>
                    </a:lnTo>
                    <a:lnTo>
                      <a:pt x="80" y="86"/>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25" name="Freeform 58"/>
              <p:cNvSpPr>
                <a:spLocks/>
              </p:cNvSpPr>
              <p:nvPr/>
            </p:nvSpPr>
            <p:spPr bwMode="auto">
              <a:xfrm>
                <a:off x="598" y="376"/>
                <a:ext cx="140" cy="173"/>
              </a:xfrm>
              <a:custGeom>
                <a:avLst/>
                <a:gdLst>
                  <a:gd name="T0" fmla="*/ 0 w 140"/>
                  <a:gd name="T1" fmla="*/ 42 h 173"/>
                  <a:gd name="T2" fmla="*/ 58 w 140"/>
                  <a:gd name="T3" fmla="*/ 63 h 173"/>
                  <a:gd name="T4" fmla="*/ 70 w 140"/>
                  <a:gd name="T5" fmla="*/ 0 h 173"/>
                  <a:gd name="T6" fmla="*/ 81 w 140"/>
                  <a:gd name="T7" fmla="*/ 63 h 173"/>
                  <a:gd name="T8" fmla="*/ 139 w 140"/>
                  <a:gd name="T9" fmla="*/ 42 h 173"/>
                  <a:gd name="T10" fmla="*/ 94 w 140"/>
                  <a:gd name="T11" fmla="*/ 86 h 173"/>
                  <a:gd name="T12" fmla="*/ 139 w 140"/>
                  <a:gd name="T13" fmla="*/ 128 h 173"/>
                  <a:gd name="T14" fmla="*/ 81 w 140"/>
                  <a:gd name="T15" fmla="*/ 108 h 173"/>
                  <a:gd name="T16" fmla="*/ 70 w 140"/>
                  <a:gd name="T17" fmla="*/ 172 h 173"/>
                  <a:gd name="T18" fmla="*/ 58 w 140"/>
                  <a:gd name="T19" fmla="*/ 108 h 173"/>
                  <a:gd name="T20" fmla="*/ 0 w 140"/>
                  <a:gd name="T21" fmla="*/ 128 h 173"/>
                  <a:gd name="T22" fmla="*/ 45 w 140"/>
                  <a:gd name="T23" fmla="*/ 86 h 173"/>
                  <a:gd name="T24" fmla="*/ 0 w 140"/>
                  <a:gd name="T25" fmla="*/ 42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173">
                    <a:moveTo>
                      <a:pt x="0" y="42"/>
                    </a:moveTo>
                    <a:lnTo>
                      <a:pt x="58" y="63"/>
                    </a:lnTo>
                    <a:lnTo>
                      <a:pt x="70" y="0"/>
                    </a:lnTo>
                    <a:lnTo>
                      <a:pt x="81" y="63"/>
                    </a:lnTo>
                    <a:lnTo>
                      <a:pt x="139" y="42"/>
                    </a:lnTo>
                    <a:lnTo>
                      <a:pt x="94" y="86"/>
                    </a:lnTo>
                    <a:lnTo>
                      <a:pt x="139" y="128"/>
                    </a:lnTo>
                    <a:lnTo>
                      <a:pt x="81" y="108"/>
                    </a:lnTo>
                    <a:lnTo>
                      <a:pt x="70" y="172"/>
                    </a:lnTo>
                    <a:lnTo>
                      <a:pt x="58" y="108"/>
                    </a:lnTo>
                    <a:lnTo>
                      <a:pt x="0" y="128"/>
                    </a:lnTo>
                    <a:lnTo>
                      <a:pt x="45" y="86"/>
                    </a:lnTo>
                    <a:lnTo>
                      <a:pt x="0" y="42"/>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grpSp>
      </p:grpSp>
      <p:sp>
        <p:nvSpPr>
          <p:cNvPr id="57403" name="Rectangle 59"/>
          <p:cNvSpPr>
            <a:spLocks noGrp="1" noChangeArrowheads="1"/>
          </p:cNvSpPr>
          <p:nvPr>
            <p:ph type="title"/>
          </p:nvPr>
        </p:nvSpPr>
        <p:spPr bwMode="auto">
          <a:xfrm>
            <a:off x="1371600" y="476250"/>
            <a:ext cx="7086600" cy="12763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3076" name="Rectangle 6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extLst>
      <p:ext uri="{BB962C8B-B14F-4D97-AF65-F5344CB8AC3E}">
        <p14:creationId xmlns:p14="http://schemas.microsoft.com/office/powerpoint/2010/main" xmlns="" val="2179738323"/>
      </p:ext>
    </p:extLst>
  </p:cSld>
  <p:clrMap bg1="dk2" tx1="lt1" bg2="dk1" tx2="lt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Lst>
  <p:transition>
    <p:pull/>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Monotype Sorts"/>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Monotype Sorts"/>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a:buChar char="u"/>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5000"/>
        <a:buFont typeface="Monotype Sorts"/>
        <a:buChar char="u"/>
        <a:defRPr kumimoji="1" sz="2000">
          <a:solidFill>
            <a:schemeClr val="tx1"/>
          </a:solidFill>
          <a:latin typeface="+mn-lt"/>
          <a:ea typeface="+mn-ea"/>
        </a:defRPr>
      </a:lvl5pPr>
      <a:lvl6pPr marL="25146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613ADC"/>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203200" y="185738"/>
            <a:ext cx="1455738" cy="1692275"/>
            <a:chOff x="128" y="117"/>
            <a:chExt cx="917" cy="1066"/>
          </a:xfrm>
        </p:grpSpPr>
        <p:grpSp>
          <p:nvGrpSpPr>
            <p:cNvPr id="4101" name="Group 3"/>
            <p:cNvGrpSpPr>
              <a:grpSpLocks/>
            </p:cNvGrpSpPr>
            <p:nvPr/>
          </p:nvGrpSpPr>
          <p:grpSpPr bwMode="auto">
            <a:xfrm>
              <a:off x="128" y="174"/>
              <a:ext cx="737" cy="1009"/>
              <a:chOff x="128" y="174"/>
              <a:chExt cx="737" cy="1009"/>
            </a:xfrm>
          </p:grpSpPr>
          <p:sp>
            <p:nvSpPr>
              <p:cNvPr id="4150" name="Freeform 4"/>
              <p:cNvSpPr>
                <a:spLocks/>
              </p:cNvSpPr>
              <p:nvPr/>
            </p:nvSpPr>
            <p:spPr bwMode="auto">
              <a:xfrm>
                <a:off x="197" y="272"/>
                <a:ext cx="599" cy="815"/>
              </a:xfrm>
              <a:custGeom>
                <a:avLst/>
                <a:gdLst>
                  <a:gd name="T0" fmla="*/ 299 w 599"/>
                  <a:gd name="T1" fmla="*/ 0 h 815"/>
                  <a:gd name="T2" fmla="*/ 0 w 599"/>
                  <a:gd name="T3" fmla="*/ 407 h 815"/>
                  <a:gd name="T4" fmla="*/ 299 w 599"/>
                  <a:gd name="T5" fmla="*/ 814 h 815"/>
                  <a:gd name="T6" fmla="*/ 598 w 599"/>
                  <a:gd name="T7" fmla="*/ 407 h 815"/>
                  <a:gd name="T8" fmla="*/ 299 w 599"/>
                  <a:gd name="T9" fmla="*/ 0 h 8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9" h="815">
                    <a:moveTo>
                      <a:pt x="299" y="0"/>
                    </a:moveTo>
                    <a:lnTo>
                      <a:pt x="0" y="407"/>
                    </a:lnTo>
                    <a:lnTo>
                      <a:pt x="299" y="814"/>
                    </a:lnTo>
                    <a:lnTo>
                      <a:pt x="598" y="407"/>
                    </a:lnTo>
                    <a:lnTo>
                      <a:pt x="299" y="0"/>
                    </a:lnTo>
                  </a:path>
                </a:pathLst>
              </a:custGeom>
              <a:gradFill rotWithShape="0">
                <a:gsLst>
                  <a:gs pos="0">
                    <a:srgbClr val="18002C"/>
                  </a:gs>
                  <a:gs pos="100000">
                    <a:srgbClr val="500093"/>
                  </a:gs>
                </a:gsLst>
                <a:path path="rect">
                  <a:fillToRect l="50000" t="50000" r="50000" b="50000"/>
                </a:path>
              </a:gra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grpSp>
            <p:nvGrpSpPr>
              <p:cNvPr id="4151" name="Group 5"/>
              <p:cNvGrpSpPr>
                <a:grpSpLocks/>
              </p:cNvGrpSpPr>
              <p:nvPr/>
            </p:nvGrpSpPr>
            <p:grpSpPr bwMode="auto">
              <a:xfrm>
                <a:off x="128" y="174"/>
                <a:ext cx="737" cy="505"/>
                <a:chOff x="128" y="174"/>
                <a:chExt cx="737" cy="505"/>
              </a:xfrm>
            </p:grpSpPr>
            <p:sp>
              <p:nvSpPr>
                <p:cNvPr id="4155" name="Freeform 6"/>
                <p:cNvSpPr>
                  <a:spLocks/>
                </p:cNvSpPr>
                <p:nvPr/>
              </p:nvSpPr>
              <p:spPr bwMode="auto">
                <a:xfrm>
                  <a:off x="496" y="174"/>
                  <a:ext cx="369" cy="505"/>
                </a:xfrm>
                <a:custGeom>
                  <a:avLst/>
                  <a:gdLst>
                    <a:gd name="T0" fmla="*/ 0 w 369"/>
                    <a:gd name="T1" fmla="*/ 100 h 505"/>
                    <a:gd name="T2" fmla="*/ 0 w 369"/>
                    <a:gd name="T3" fmla="*/ 0 h 505"/>
                    <a:gd name="T4" fmla="*/ 368 w 369"/>
                    <a:gd name="T5" fmla="*/ 504 h 505"/>
                    <a:gd name="T6" fmla="*/ 295 w 369"/>
                    <a:gd name="T7" fmla="*/ 504 h 505"/>
                    <a:gd name="T8" fmla="*/ 0 w 369"/>
                    <a:gd name="T9" fmla="*/ 10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0" y="100"/>
                      </a:moveTo>
                      <a:lnTo>
                        <a:pt x="0" y="0"/>
                      </a:lnTo>
                      <a:lnTo>
                        <a:pt x="368" y="504"/>
                      </a:lnTo>
                      <a:lnTo>
                        <a:pt x="295" y="504"/>
                      </a:lnTo>
                      <a:lnTo>
                        <a:pt x="0" y="10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56" name="Freeform 7"/>
                <p:cNvSpPr>
                  <a:spLocks/>
                </p:cNvSpPr>
                <p:nvPr/>
              </p:nvSpPr>
              <p:spPr bwMode="auto">
                <a:xfrm>
                  <a:off x="128" y="174"/>
                  <a:ext cx="369" cy="505"/>
                </a:xfrm>
                <a:custGeom>
                  <a:avLst/>
                  <a:gdLst>
                    <a:gd name="T0" fmla="*/ 368 w 369"/>
                    <a:gd name="T1" fmla="*/ 0 h 505"/>
                    <a:gd name="T2" fmla="*/ 368 w 369"/>
                    <a:gd name="T3" fmla="*/ 100 h 505"/>
                    <a:gd name="T4" fmla="*/ 73 w 369"/>
                    <a:gd name="T5" fmla="*/ 504 h 505"/>
                    <a:gd name="T6" fmla="*/ 0 w 369"/>
                    <a:gd name="T7" fmla="*/ 504 h 505"/>
                    <a:gd name="T8" fmla="*/ 368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368" y="0"/>
                      </a:moveTo>
                      <a:lnTo>
                        <a:pt x="368" y="100"/>
                      </a:lnTo>
                      <a:lnTo>
                        <a:pt x="73" y="504"/>
                      </a:lnTo>
                      <a:lnTo>
                        <a:pt x="0" y="504"/>
                      </a:lnTo>
                      <a:lnTo>
                        <a:pt x="368" y="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grpSp>
          <p:grpSp>
            <p:nvGrpSpPr>
              <p:cNvPr id="4152" name="Group 8"/>
              <p:cNvGrpSpPr>
                <a:grpSpLocks/>
              </p:cNvGrpSpPr>
              <p:nvPr/>
            </p:nvGrpSpPr>
            <p:grpSpPr bwMode="auto">
              <a:xfrm>
                <a:off x="128" y="678"/>
                <a:ext cx="737" cy="505"/>
                <a:chOff x="128" y="678"/>
                <a:chExt cx="737" cy="505"/>
              </a:xfrm>
            </p:grpSpPr>
            <p:sp>
              <p:nvSpPr>
                <p:cNvPr id="4153" name="Freeform 9"/>
                <p:cNvSpPr>
                  <a:spLocks/>
                </p:cNvSpPr>
                <p:nvPr/>
              </p:nvSpPr>
              <p:spPr bwMode="auto">
                <a:xfrm>
                  <a:off x="496" y="678"/>
                  <a:ext cx="369" cy="505"/>
                </a:xfrm>
                <a:custGeom>
                  <a:avLst/>
                  <a:gdLst>
                    <a:gd name="T0" fmla="*/ 295 w 369"/>
                    <a:gd name="T1" fmla="*/ 0 h 505"/>
                    <a:gd name="T2" fmla="*/ 368 w 369"/>
                    <a:gd name="T3" fmla="*/ 0 h 505"/>
                    <a:gd name="T4" fmla="*/ 0 w 369"/>
                    <a:gd name="T5" fmla="*/ 504 h 505"/>
                    <a:gd name="T6" fmla="*/ 0 w 369"/>
                    <a:gd name="T7" fmla="*/ 404 h 505"/>
                    <a:gd name="T8" fmla="*/ 295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295" y="0"/>
                      </a:moveTo>
                      <a:lnTo>
                        <a:pt x="368" y="0"/>
                      </a:lnTo>
                      <a:lnTo>
                        <a:pt x="0" y="504"/>
                      </a:lnTo>
                      <a:lnTo>
                        <a:pt x="0" y="404"/>
                      </a:lnTo>
                      <a:lnTo>
                        <a:pt x="295"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54" name="Freeform 10"/>
                <p:cNvSpPr>
                  <a:spLocks/>
                </p:cNvSpPr>
                <p:nvPr/>
              </p:nvSpPr>
              <p:spPr bwMode="auto">
                <a:xfrm>
                  <a:off x="128" y="678"/>
                  <a:ext cx="369" cy="505"/>
                </a:xfrm>
                <a:custGeom>
                  <a:avLst/>
                  <a:gdLst>
                    <a:gd name="T0" fmla="*/ 73 w 369"/>
                    <a:gd name="T1" fmla="*/ 0 h 505"/>
                    <a:gd name="T2" fmla="*/ 368 w 369"/>
                    <a:gd name="T3" fmla="*/ 404 h 505"/>
                    <a:gd name="T4" fmla="*/ 368 w 369"/>
                    <a:gd name="T5" fmla="*/ 504 h 505"/>
                    <a:gd name="T6" fmla="*/ 0 w 369"/>
                    <a:gd name="T7" fmla="*/ 0 h 505"/>
                    <a:gd name="T8" fmla="*/ 73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73" y="0"/>
                      </a:moveTo>
                      <a:lnTo>
                        <a:pt x="368" y="404"/>
                      </a:lnTo>
                      <a:lnTo>
                        <a:pt x="368" y="504"/>
                      </a:lnTo>
                      <a:lnTo>
                        <a:pt x="0" y="0"/>
                      </a:lnTo>
                      <a:lnTo>
                        <a:pt x="73"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grpSp>
        </p:grpSp>
        <p:grpSp>
          <p:nvGrpSpPr>
            <p:cNvPr id="4102" name="Group 11"/>
            <p:cNvGrpSpPr>
              <a:grpSpLocks/>
            </p:cNvGrpSpPr>
            <p:nvPr/>
          </p:nvGrpSpPr>
          <p:grpSpPr bwMode="auto">
            <a:xfrm>
              <a:off x="291" y="117"/>
              <a:ext cx="754" cy="691"/>
              <a:chOff x="291" y="117"/>
              <a:chExt cx="754" cy="691"/>
            </a:xfrm>
          </p:grpSpPr>
          <p:sp>
            <p:nvSpPr>
              <p:cNvPr id="4103" name="Freeform 12"/>
              <p:cNvSpPr>
                <a:spLocks/>
              </p:cNvSpPr>
              <p:nvPr/>
            </p:nvSpPr>
            <p:spPr bwMode="auto">
              <a:xfrm>
                <a:off x="673"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04" name="Freeform 13"/>
              <p:cNvSpPr>
                <a:spLocks/>
              </p:cNvSpPr>
              <p:nvPr/>
            </p:nvSpPr>
            <p:spPr bwMode="auto">
              <a:xfrm>
                <a:off x="679"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05" name="Freeform 14"/>
              <p:cNvSpPr>
                <a:spLocks/>
              </p:cNvSpPr>
              <p:nvPr/>
            </p:nvSpPr>
            <p:spPr bwMode="auto">
              <a:xfrm>
                <a:off x="685"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06" name="Freeform 15"/>
              <p:cNvSpPr>
                <a:spLocks/>
              </p:cNvSpPr>
              <p:nvPr/>
            </p:nvSpPr>
            <p:spPr bwMode="auto">
              <a:xfrm>
                <a:off x="692"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07" name="Freeform 16"/>
              <p:cNvSpPr>
                <a:spLocks/>
              </p:cNvSpPr>
              <p:nvPr/>
            </p:nvSpPr>
            <p:spPr bwMode="auto">
              <a:xfrm>
                <a:off x="698"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08" name="Freeform 17"/>
              <p:cNvSpPr>
                <a:spLocks/>
              </p:cNvSpPr>
              <p:nvPr/>
            </p:nvSpPr>
            <p:spPr bwMode="auto">
              <a:xfrm>
                <a:off x="704"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09" name="Freeform 18"/>
              <p:cNvSpPr>
                <a:spLocks/>
              </p:cNvSpPr>
              <p:nvPr/>
            </p:nvSpPr>
            <p:spPr bwMode="auto">
              <a:xfrm>
                <a:off x="710"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10" name="Freeform 19"/>
              <p:cNvSpPr>
                <a:spLocks/>
              </p:cNvSpPr>
              <p:nvPr/>
            </p:nvSpPr>
            <p:spPr bwMode="auto">
              <a:xfrm>
                <a:off x="717"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11" name="Freeform 20"/>
              <p:cNvSpPr>
                <a:spLocks/>
              </p:cNvSpPr>
              <p:nvPr/>
            </p:nvSpPr>
            <p:spPr bwMode="auto">
              <a:xfrm>
                <a:off x="485" y="237"/>
                <a:ext cx="366" cy="450"/>
              </a:xfrm>
              <a:custGeom>
                <a:avLst/>
                <a:gdLst>
                  <a:gd name="T0" fmla="*/ 0 w 366"/>
                  <a:gd name="T1" fmla="*/ 114 h 450"/>
                  <a:gd name="T2" fmla="*/ 170 w 366"/>
                  <a:gd name="T3" fmla="*/ 201 h 450"/>
                  <a:gd name="T4" fmla="*/ 183 w 366"/>
                  <a:gd name="T5" fmla="*/ 0 h 450"/>
                  <a:gd name="T6" fmla="*/ 195 w 366"/>
                  <a:gd name="T7" fmla="*/ 201 h 450"/>
                  <a:gd name="T8" fmla="*/ 364 w 366"/>
                  <a:gd name="T9" fmla="*/ 112 h 450"/>
                  <a:gd name="T10" fmla="*/ 207 w 366"/>
                  <a:gd name="T11" fmla="*/ 225 h 450"/>
                  <a:gd name="T12" fmla="*/ 365 w 366"/>
                  <a:gd name="T13" fmla="*/ 337 h 450"/>
                  <a:gd name="T14" fmla="*/ 195 w 366"/>
                  <a:gd name="T15" fmla="*/ 248 h 450"/>
                  <a:gd name="T16" fmla="*/ 183 w 366"/>
                  <a:gd name="T17" fmla="*/ 449 h 450"/>
                  <a:gd name="T18" fmla="*/ 170 w 366"/>
                  <a:gd name="T19" fmla="*/ 248 h 450"/>
                  <a:gd name="T20" fmla="*/ 0 w 366"/>
                  <a:gd name="T21" fmla="*/ 337 h 450"/>
                  <a:gd name="T22" fmla="*/ 158 w 366"/>
                  <a:gd name="T23" fmla="*/ 225 h 450"/>
                  <a:gd name="T24" fmla="*/ 0 w 366"/>
                  <a:gd name="T25" fmla="*/ 114 h 4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6" h="450">
                    <a:moveTo>
                      <a:pt x="0" y="114"/>
                    </a:moveTo>
                    <a:lnTo>
                      <a:pt x="170" y="201"/>
                    </a:lnTo>
                    <a:lnTo>
                      <a:pt x="183" y="0"/>
                    </a:lnTo>
                    <a:lnTo>
                      <a:pt x="195" y="201"/>
                    </a:lnTo>
                    <a:lnTo>
                      <a:pt x="364" y="112"/>
                    </a:lnTo>
                    <a:lnTo>
                      <a:pt x="207" y="225"/>
                    </a:lnTo>
                    <a:lnTo>
                      <a:pt x="365" y="337"/>
                    </a:lnTo>
                    <a:lnTo>
                      <a:pt x="195" y="248"/>
                    </a:lnTo>
                    <a:lnTo>
                      <a:pt x="183" y="449"/>
                    </a:lnTo>
                    <a:lnTo>
                      <a:pt x="170" y="248"/>
                    </a:lnTo>
                    <a:lnTo>
                      <a:pt x="0" y="337"/>
                    </a:lnTo>
                    <a:lnTo>
                      <a:pt x="158" y="225"/>
                    </a:lnTo>
                    <a:lnTo>
                      <a:pt x="0" y="114"/>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12" name="Freeform 21"/>
              <p:cNvSpPr>
                <a:spLocks/>
              </p:cNvSpPr>
              <p:nvPr/>
            </p:nvSpPr>
            <p:spPr bwMode="auto">
              <a:xfrm>
                <a:off x="291" y="117"/>
                <a:ext cx="754" cy="691"/>
              </a:xfrm>
              <a:custGeom>
                <a:avLst/>
                <a:gdLst>
                  <a:gd name="T0" fmla="*/ 338 w 754"/>
                  <a:gd name="T1" fmla="*/ 322 h 691"/>
                  <a:gd name="T2" fmla="*/ 188 w 754"/>
                  <a:gd name="T3" fmla="*/ 0 h 691"/>
                  <a:gd name="T4" fmla="*/ 377 w 754"/>
                  <a:gd name="T5" fmla="*/ 298 h 691"/>
                  <a:gd name="T6" fmla="*/ 563 w 754"/>
                  <a:gd name="T7" fmla="*/ 0 h 691"/>
                  <a:gd name="T8" fmla="*/ 414 w 754"/>
                  <a:gd name="T9" fmla="*/ 322 h 691"/>
                  <a:gd name="T10" fmla="*/ 753 w 754"/>
                  <a:gd name="T11" fmla="*/ 345 h 691"/>
                  <a:gd name="T12" fmla="*/ 413 w 754"/>
                  <a:gd name="T13" fmla="*/ 367 h 691"/>
                  <a:gd name="T14" fmla="*/ 566 w 754"/>
                  <a:gd name="T15" fmla="*/ 690 h 691"/>
                  <a:gd name="T16" fmla="*/ 377 w 754"/>
                  <a:gd name="T17" fmla="*/ 391 h 691"/>
                  <a:gd name="T18" fmla="*/ 188 w 754"/>
                  <a:gd name="T19" fmla="*/ 690 h 691"/>
                  <a:gd name="T20" fmla="*/ 337 w 754"/>
                  <a:gd name="T21" fmla="*/ 369 h 691"/>
                  <a:gd name="T22" fmla="*/ 0 w 754"/>
                  <a:gd name="T23" fmla="*/ 345 h 691"/>
                  <a:gd name="T24" fmla="*/ 338 w 754"/>
                  <a:gd name="T25" fmla="*/ 322 h 6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4" h="691">
                    <a:moveTo>
                      <a:pt x="338" y="322"/>
                    </a:moveTo>
                    <a:lnTo>
                      <a:pt x="188" y="0"/>
                    </a:lnTo>
                    <a:lnTo>
                      <a:pt x="377" y="298"/>
                    </a:lnTo>
                    <a:lnTo>
                      <a:pt x="563" y="0"/>
                    </a:lnTo>
                    <a:lnTo>
                      <a:pt x="414" y="322"/>
                    </a:lnTo>
                    <a:lnTo>
                      <a:pt x="753" y="345"/>
                    </a:lnTo>
                    <a:lnTo>
                      <a:pt x="413" y="367"/>
                    </a:lnTo>
                    <a:lnTo>
                      <a:pt x="566" y="690"/>
                    </a:lnTo>
                    <a:lnTo>
                      <a:pt x="377" y="391"/>
                    </a:lnTo>
                    <a:lnTo>
                      <a:pt x="188" y="690"/>
                    </a:lnTo>
                    <a:lnTo>
                      <a:pt x="337" y="369"/>
                    </a:lnTo>
                    <a:lnTo>
                      <a:pt x="0" y="345"/>
                    </a:lnTo>
                    <a:lnTo>
                      <a:pt x="338" y="322"/>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13" name="Freeform 22"/>
              <p:cNvSpPr>
                <a:spLocks/>
              </p:cNvSpPr>
              <p:nvPr/>
            </p:nvSpPr>
            <p:spPr bwMode="auto">
              <a:xfrm>
                <a:off x="491" y="244"/>
                <a:ext cx="353" cy="436"/>
              </a:xfrm>
              <a:custGeom>
                <a:avLst/>
                <a:gdLst>
                  <a:gd name="T0" fmla="*/ 0 w 353"/>
                  <a:gd name="T1" fmla="*/ 110 h 436"/>
                  <a:gd name="T2" fmla="*/ 164 w 353"/>
                  <a:gd name="T3" fmla="*/ 194 h 436"/>
                  <a:gd name="T4" fmla="*/ 177 w 353"/>
                  <a:gd name="T5" fmla="*/ 0 h 436"/>
                  <a:gd name="T6" fmla="*/ 189 w 353"/>
                  <a:gd name="T7" fmla="*/ 194 h 436"/>
                  <a:gd name="T8" fmla="*/ 352 w 353"/>
                  <a:gd name="T9" fmla="*/ 110 h 436"/>
                  <a:gd name="T10" fmla="*/ 201 w 353"/>
                  <a:gd name="T11" fmla="*/ 218 h 436"/>
                  <a:gd name="T12" fmla="*/ 352 w 353"/>
                  <a:gd name="T13" fmla="*/ 325 h 436"/>
                  <a:gd name="T14" fmla="*/ 189 w 353"/>
                  <a:gd name="T15" fmla="*/ 242 h 436"/>
                  <a:gd name="T16" fmla="*/ 177 w 353"/>
                  <a:gd name="T17" fmla="*/ 435 h 436"/>
                  <a:gd name="T18" fmla="*/ 164 w 353"/>
                  <a:gd name="T19" fmla="*/ 242 h 436"/>
                  <a:gd name="T20" fmla="*/ 0 w 353"/>
                  <a:gd name="T21" fmla="*/ 327 h 436"/>
                  <a:gd name="T22" fmla="*/ 152 w 353"/>
                  <a:gd name="T23" fmla="*/ 218 h 436"/>
                  <a:gd name="T24" fmla="*/ 0 w 353"/>
                  <a:gd name="T25" fmla="*/ 110 h 4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3" h="436">
                    <a:moveTo>
                      <a:pt x="0" y="110"/>
                    </a:moveTo>
                    <a:lnTo>
                      <a:pt x="164" y="194"/>
                    </a:lnTo>
                    <a:lnTo>
                      <a:pt x="177" y="0"/>
                    </a:lnTo>
                    <a:lnTo>
                      <a:pt x="189" y="194"/>
                    </a:lnTo>
                    <a:lnTo>
                      <a:pt x="352" y="110"/>
                    </a:lnTo>
                    <a:lnTo>
                      <a:pt x="201" y="218"/>
                    </a:lnTo>
                    <a:lnTo>
                      <a:pt x="352" y="325"/>
                    </a:lnTo>
                    <a:lnTo>
                      <a:pt x="189" y="242"/>
                    </a:lnTo>
                    <a:lnTo>
                      <a:pt x="177" y="435"/>
                    </a:lnTo>
                    <a:lnTo>
                      <a:pt x="164" y="242"/>
                    </a:lnTo>
                    <a:lnTo>
                      <a:pt x="0" y="327"/>
                    </a:lnTo>
                    <a:lnTo>
                      <a:pt x="152" y="218"/>
                    </a:lnTo>
                    <a:lnTo>
                      <a:pt x="0" y="110"/>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14" name="Freeform 23"/>
              <p:cNvSpPr>
                <a:spLocks/>
              </p:cNvSpPr>
              <p:nvPr/>
            </p:nvSpPr>
            <p:spPr bwMode="auto">
              <a:xfrm>
                <a:off x="305" y="130"/>
                <a:ext cx="725" cy="665"/>
              </a:xfrm>
              <a:custGeom>
                <a:avLst/>
                <a:gdLst>
                  <a:gd name="T0" fmla="*/ 324 w 725"/>
                  <a:gd name="T1" fmla="*/ 309 h 665"/>
                  <a:gd name="T2" fmla="*/ 182 w 725"/>
                  <a:gd name="T3" fmla="*/ 0 h 665"/>
                  <a:gd name="T4" fmla="*/ 363 w 725"/>
                  <a:gd name="T5" fmla="*/ 285 h 665"/>
                  <a:gd name="T6" fmla="*/ 543 w 725"/>
                  <a:gd name="T7" fmla="*/ 0 h 665"/>
                  <a:gd name="T8" fmla="*/ 400 w 725"/>
                  <a:gd name="T9" fmla="*/ 309 h 665"/>
                  <a:gd name="T10" fmla="*/ 724 w 725"/>
                  <a:gd name="T11" fmla="*/ 332 h 665"/>
                  <a:gd name="T12" fmla="*/ 399 w 725"/>
                  <a:gd name="T13" fmla="*/ 354 h 665"/>
                  <a:gd name="T14" fmla="*/ 543 w 725"/>
                  <a:gd name="T15" fmla="*/ 663 h 665"/>
                  <a:gd name="T16" fmla="*/ 363 w 725"/>
                  <a:gd name="T17" fmla="*/ 378 h 665"/>
                  <a:gd name="T18" fmla="*/ 182 w 725"/>
                  <a:gd name="T19" fmla="*/ 664 h 665"/>
                  <a:gd name="T20" fmla="*/ 323 w 725"/>
                  <a:gd name="T21" fmla="*/ 356 h 665"/>
                  <a:gd name="T22" fmla="*/ 0 w 725"/>
                  <a:gd name="T23" fmla="*/ 332 h 665"/>
                  <a:gd name="T24" fmla="*/ 324 w 725"/>
                  <a:gd name="T25" fmla="*/ 309 h 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5" h="665">
                    <a:moveTo>
                      <a:pt x="324" y="309"/>
                    </a:moveTo>
                    <a:lnTo>
                      <a:pt x="182" y="0"/>
                    </a:lnTo>
                    <a:lnTo>
                      <a:pt x="363" y="285"/>
                    </a:lnTo>
                    <a:lnTo>
                      <a:pt x="543" y="0"/>
                    </a:lnTo>
                    <a:lnTo>
                      <a:pt x="400" y="309"/>
                    </a:lnTo>
                    <a:lnTo>
                      <a:pt x="724" y="332"/>
                    </a:lnTo>
                    <a:lnTo>
                      <a:pt x="399" y="354"/>
                    </a:lnTo>
                    <a:lnTo>
                      <a:pt x="543" y="663"/>
                    </a:lnTo>
                    <a:lnTo>
                      <a:pt x="363" y="378"/>
                    </a:lnTo>
                    <a:lnTo>
                      <a:pt x="182" y="664"/>
                    </a:lnTo>
                    <a:lnTo>
                      <a:pt x="323" y="356"/>
                    </a:lnTo>
                    <a:lnTo>
                      <a:pt x="0" y="332"/>
                    </a:lnTo>
                    <a:lnTo>
                      <a:pt x="324" y="309"/>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15" name="Freeform 24"/>
              <p:cNvSpPr>
                <a:spLocks/>
              </p:cNvSpPr>
              <p:nvPr/>
            </p:nvSpPr>
            <p:spPr bwMode="auto">
              <a:xfrm>
                <a:off x="497" y="252"/>
                <a:ext cx="341" cy="421"/>
              </a:xfrm>
              <a:custGeom>
                <a:avLst/>
                <a:gdLst>
                  <a:gd name="T0" fmla="*/ 0 w 341"/>
                  <a:gd name="T1" fmla="*/ 106 h 421"/>
                  <a:gd name="T2" fmla="*/ 158 w 341"/>
                  <a:gd name="T3" fmla="*/ 186 h 421"/>
                  <a:gd name="T4" fmla="*/ 171 w 341"/>
                  <a:gd name="T5" fmla="*/ 0 h 421"/>
                  <a:gd name="T6" fmla="*/ 183 w 341"/>
                  <a:gd name="T7" fmla="*/ 186 h 421"/>
                  <a:gd name="T8" fmla="*/ 340 w 341"/>
                  <a:gd name="T9" fmla="*/ 106 h 421"/>
                  <a:gd name="T10" fmla="*/ 195 w 341"/>
                  <a:gd name="T11" fmla="*/ 210 h 421"/>
                  <a:gd name="T12" fmla="*/ 340 w 341"/>
                  <a:gd name="T13" fmla="*/ 315 h 421"/>
                  <a:gd name="T14" fmla="*/ 183 w 341"/>
                  <a:gd name="T15" fmla="*/ 234 h 421"/>
                  <a:gd name="T16" fmla="*/ 171 w 341"/>
                  <a:gd name="T17" fmla="*/ 420 h 421"/>
                  <a:gd name="T18" fmla="*/ 158 w 341"/>
                  <a:gd name="T19" fmla="*/ 234 h 421"/>
                  <a:gd name="T20" fmla="*/ 0 w 341"/>
                  <a:gd name="T21" fmla="*/ 315 h 421"/>
                  <a:gd name="T22" fmla="*/ 146 w 341"/>
                  <a:gd name="T23" fmla="*/ 210 h 421"/>
                  <a:gd name="T24" fmla="*/ 0 w 341"/>
                  <a:gd name="T25" fmla="*/ 106 h 4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1" h="421">
                    <a:moveTo>
                      <a:pt x="0" y="106"/>
                    </a:moveTo>
                    <a:lnTo>
                      <a:pt x="158" y="186"/>
                    </a:lnTo>
                    <a:lnTo>
                      <a:pt x="171" y="0"/>
                    </a:lnTo>
                    <a:lnTo>
                      <a:pt x="183" y="186"/>
                    </a:lnTo>
                    <a:lnTo>
                      <a:pt x="340" y="106"/>
                    </a:lnTo>
                    <a:lnTo>
                      <a:pt x="195" y="210"/>
                    </a:lnTo>
                    <a:lnTo>
                      <a:pt x="340" y="315"/>
                    </a:lnTo>
                    <a:lnTo>
                      <a:pt x="183" y="234"/>
                    </a:lnTo>
                    <a:lnTo>
                      <a:pt x="171" y="420"/>
                    </a:lnTo>
                    <a:lnTo>
                      <a:pt x="158" y="234"/>
                    </a:lnTo>
                    <a:lnTo>
                      <a:pt x="0" y="315"/>
                    </a:lnTo>
                    <a:lnTo>
                      <a:pt x="146" y="210"/>
                    </a:lnTo>
                    <a:lnTo>
                      <a:pt x="0" y="10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16" name="Freeform 25"/>
              <p:cNvSpPr>
                <a:spLocks/>
              </p:cNvSpPr>
              <p:nvPr/>
            </p:nvSpPr>
            <p:spPr bwMode="auto">
              <a:xfrm>
                <a:off x="319" y="143"/>
                <a:ext cx="697" cy="638"/>
              </a:xfrm>
              <a:custGeom>
                <a:avLst/>
                <a:gdLst>
                  <a:gd name="T0" fmla="*/ 310 w 697"/>
                  <a:gd name="T1" fmla="*/ 296 h 638"/>
                  <a:gd name="T2" fmla="*/ 176 w 697"/>
                  <a:gd name="T3" fmla="*/ 0 h 638"/>
                  <a:gd name="T4" fmla="*/ 349 w 697"/>
                  <a:gd name="T5" fmla="*/ 272 h 638"/>
                  <a:gd name="T6" fmla="*/ 522 w 697"/>
                  <a:gd name="T7" fmla="*/ 0 h 638"/>
                  <a:gd name="T8" fmla="*/ 386 w 697"/>
                  <a:gd name="T9" fmla="*/ 296 h 638"/>
                  <a:gd name="T10" fmla="*/ 696 w 697"/>
                  <a:gd name="T11" fmla="*/ 319 h 638"/>
                  <a:gd name="T12" fmla="*/ 385 w 697"/>
                  <a:gd name="T13" fmla="*/ 341 h 638"/>
                  <a:gd name="T14" fmla="*/ 522 w 697"/>
                  <a:gd name="T15" fmla="*/ 637 h 638"/>
                  <a:gd name="T16" fmla="*/ 349 w 697"/>
                  <a:gd name="T17" fmla="*/ 365 h 638"/>
                  <a:gd name="T18" fmla="*/ 176 w 697"/>
                  <a:gd name="T19" fmla="*/ 637 h 638"/>
                  <a:gd name="T20" fmla="*/ 310 w 697"/>
                  <a:gd name="T21" fmla="*/ 342 h 638"/>
                  <a:gd name="T22" fmla="*/ 0 w 697"/>
                  <a:gd name="T23" fmla="*/ 319 h 638"/>
                  <a:gd name="T24" fmla="*/ 310 w 697"/>
                  <a:gd name="T25" fmla="*/ 296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7" h="638">
                    <a:moveTo>
                      <a:pt x="310" y="296"/>
                    </a:moveTo>
                    <a:lnTo>
                      <a:pt x="176" y="0"/>
                    </a:lnTo>
                    <a:lnTo>
                      <a:pt x="349" y="272"/>
                    </a:lnTo>
                    <a:lnTo>
                      <a:pt x="522" y="0"/>
                    </a:lnTo>
                    <a:lnTo>
                      <a:pt x="386" y="296"/>
                    </a:lnTo>
                    <a:lnTo>
                      <a:pt x="696" y="319"/>
                    </a:lnTo>
                    <a:lnTo>
                      <a:pt x="385" y="341"/>
                    </a:lnTo>
                    <a:lnTo>
                      <a:pt x="522" y="637"/>
                    </a:lnTo>
                    <a:lnTo>
                      <a:pt x="349" y="365"/>
                    </a:lnTo>
                    <a:lnTo>
                      <a:pt x="176" y="637"/>
                    </a:lnTo>
                    <a:lnTo>
                      <a:pt x="310" y="342"/>
                    </a:lnTo>
                    <a:lnTo>
                      <a:pt x="0" y="319"/>
                    </a:lnTo>
                    <a:lnTo>
                      <a:pt x="310" y="29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17" name="Freeform 26"/>
              <p:cNvSpPr>
                <a:spLocks/>
              </p:cNvSpPr>
              <p:nvPr/>
            </p:nvSpPr>
            <p:spPr bwMode="auto">
              <a:xfrm>
                <a:off x="503" y="259"/>
                <a:ext cx="329" cy="406"/>
              </a:xfrm>
              <a:custGeom>
                <a:avLst/>
                <a:gdLst>
                  <a:gd name="T0" fmla="*/ 0 w 329"/>
                  <a:gd name="T1" fmla="*/ 103 h 406"/>
                  <a:gd name="T2" fmla="*/ 152 w 329"/>
                  <a:gd name="T3" fmla="*/ 179 h 406"/>
                  <a:gd name="T4" fmla="*/ 165 w 329"/>
                  <a:gd name="T5" fmla="*/ 0 h 406"/>
                  <a:gd name="T6" fmla="*/ 177 w 329"/>
                  <a:gd name="T7" fmla="*/ 179 h 406"/>
                  <a:gd name="T8" fmla="*/ 328 w 329"/>
                  <a:gd name="T9" fmla="*/ 101 h 406"/>
                  <a:gd name="T10" fmla="*/ 189 w 329"/>
                  <a:gd name="T11" fmla="*/ 203 h 406"/>
                  <a:gd name="T12" fmla="*/ 328 w 329"/>
                  <a:gd name="T13" fmla="*/ 304 h 406"/>
                  <a:gd name="T14" fmla="*/ 177 w 329"/>
                  <a:gd name="T15" fmla="*/ 227 h 406"/>
                  <a:gd name="T16" fmla="*/ 165 w 329"/>
                  <a:gd name="T17" fmla="*/ 405 h 406"/>
                  <a:gd name="T18" fmla="*/ 152 w 329"/>
                  <a:gd name="T19" fmla="*/ 227 h 406"/>
                  <a:gd name="T20" fmla="*/ 0 w 329"/>
                  <a:gd name="T21" fmla="*/ 304 h 406"/>
                  <a:gd name="T22" fmla="*/ 140 w 329"/>
                  <a:gd name="T23" fmla="*/ 203 h 406"/>
                  <a:gd name="T24" fmla="*/ 0 w 329"/>
                  <a:gd name="T25" fmla="*/ 103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406">
                    <a:moveTo>
                      <a:pt x="0" y="103"/>
                    </a:moveTo>
                    <a:lnTo>
                      <a:pt x="152" y="179"/>
                    </a:lnTo>
                    <a:lnTo>
                      <a:pt x="165" y="0"/>
                    </a:lnTo>
                    <a:lnTo>
                      <a:pt x="177" y="179"/>
                    </a:lnTo>
                    <a:lnTo>
                      <a:pt x="328" y="101"/>
                    </a:lnTo>
                    <a:lnTo>
                      <a:pt x="189" y="203"/>
                    </a:lnTo>
                    <a:lnTo>
                      <a:pt x="328" y="304"/>
                    </a:lnTo>
                    <a:lnTo>
                      <a:pt x="177" y="227"/>
                    </a:lnTo>
                    <a:lnTo>
                      <a:pt x="165" y="405"/>
                    </a:lnTo>
                    <a:lnTo>
                      <a:pt x="152" y="227"/>
                    </a:lnTo>
                    <a:lnTo>
                      <a:pt x="0" y="304"/>
                    </a:lnTo>
                    <a:lnTo>
                      <a:pt x="140" y="203"/>
                    </a:lnTo>
                    <a:lnTo>
                      <a:pt x="0" y="10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18" name="Freeform 27"/>
              <p:cNvSpPr>
                <a:spLocks/>
              </p:cNvSpPr>
              <p:nvPr/>
            </p:nvSpPr>
            <p:spPr bwMode="auto">
              <a:xfrm>
                <a:off x="334" y="156"/>
                <a:ext cx="668" cy="612"/>
              </a:xfrm>
              <a:custGeom>
                <a:avLst/>
                <a:gdLst>
                  <a:gd name="T0" fmla="*/ 295 w 668"/>
                  <a:gd name="T1" fmla="*/ 283 h 612"/>
                  <a:gd name="T2" fmla="*/ 168 w 668"/>
                  <a:gd name="T3" fmla="*/ 0 h 612"/>
                  <a:gd name="T4" fmla="*/ 334 w 668"/>
                  <a:gd name="T5" fmla="*/ 259 h 612"/>
                  <a:gd name="T6" fmla="*/ 499 w 668"/>
                  <a:gd name="T7" fmla="*/ 0 h 612"/>
                  <a:gd name="T8" fmla="*/ 371 w 668"/>
                  <a:gd name="T9" fmla="*/ 283 h 612"/>
                  <a:gd name="T10" fmla="*/ 667 w 668"/>
                  <a:gd name="T11" fmla="*/ 306 h 612"/>
                  <a:gd name="T12" fmla="*/ 370 w 668"/>
                  <a:gd name="T13" fmla="*/ 328 h 612"/>
                  <a:gd name="T14" fmla="*/ 499 w 668"/>
                  <a:gd name="T15" fmla="*/ 611 h 612"/>
                  <a:gd name="T16" fmla="*/ 334 w 668"/>
                  <a:gd name="T17" fmla="*/ 352 h 612"/>
                  <a:gd name="T18" fmla="*/ 168 w 668"/>
                  <a:gd name="T19" fmla="*/ 611 h 612"/>
                  <a:gd name="T20" fmla="*/ 294 w 668"/>
                  <a:gd name="T21" fmla="*/ 330 h 612"/>
                  <a:gd name="T22" fmla="*/ 0 w 668"/>
                  <a:gd name="T23" fmla="*/ 306 h 612"/>
                  <a:gd name="T24" fmla="*/ 295 w 668"/>
                  <a:gd name="T25" fmla="*/ 283 h 6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8" h="612">
                    <a:moveTo>
                      <a:pt x="295" y="283"/>
                    </a:moveTo>
                    <a:lnTo>
                      <a:pt x="168" y="0"/>
                    </a:lnTo>
                    <a:lnTo>
                      <a:pt x="334" y="259"/>
                    </a:lnTo>
                    <a:lnTo>
                      <a:pt x="499" y="0"/>
                    </a:lnTo>
                    <a:lnTo>
                      <a:pt x="371" y="283"/>
                    </a:lnTo>
                    <a:lnTo>
                      <a:pt x="667" y="306"/>
                    </a:lnTo>
                    <a:lnTo>
                      <a:pt x="370" y="328"/>
                    </a:lnTo>
                    <a:lnTo>
                      <a:pt x="499" y="611"/>
                    </a:lnTo>
                    <a:lnTo>
                      <a:pt x="334" y="352"/>
                    </a:lnTo>
                    <a:lnTo>
                      <a:pt x="168" y="611"/>
                    </a:lnTo>
                    <a:lnTo>
                      <a:pt x="294" y="330"/>
                    </a:lnTo>
                    <a:lnTo>
                      <a:pt x="0" y="306"/>
                    </a:lnTo>
                    <a:lnTo>
                      <a:pt x="295" y="28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19" name="Freeform 28"/>
              <p:cNvSpPr>
                <a:spLocks/>
              </p:cNvSpPr>
              <p:nvPr/>
            </p:nvSpPr>
            <p:spPr bwMode="auto">
              <a:xfrm>
                <a:off x="509" y="266"/>
                <a:ext cx="318" cy="392"/>
              </a:xfrm>
              <a:custGeom>
                <a:avLst/>
                <a:gdLst>
                  <a:gd name="T0" fmla="*/ 0 w 318"/>
                  <a:gd name="T1" fmla="*/ 99 h 392"/>
                  <a:gd name="T2" fmla="*/ 146 w 318"/>
                  <a:gd name="T3" fmla="*/ 172 h 392"/>
                  <a:gd name="T4" fmla="*/ 159 w 318"/>
                  <a:gd name="T5" fmla="*/ 0 h 392"/>
                  <a:gd name="T6" fmla="*/ 171 w 318"/>
                  <a:gd name="T7" fmla="*/ 172 h 392"/>
                  <a:gd name="T8" fmla="*/ 317 w 318"/>
                  <a:gd name="T9" fmla="*/ 99 h 392"/>
                  <a:gd name="T10" fmla="*/ 183 w 318"/>
                  <a:gd name="T11" fmla="*/ 196 h 392"/>
                  <a:gd name="T12" fmla="*/ 317 w 318"/>
                  <a:gd name="T13" fmla="*/ 292 h 392"/>
                  <a:gd name="T14" fmla="*/ 171 w 318"/>
                  <a:gd name="T15" fmla="*/ 220 h 392"/>
                  <a:gd name="T16" fmla="*/ 159 w 318"/>
                  <a:gd name="T17" fmla="*/ 391 h 392"/>
                  <a:gd name="T18" fmla="*/ 146 w 318"/>
                  <a:gd name="T19" fmla="*/ 220 h 392"/>
                  <a:gd name="T20" fmla="*/ 0 w 318"/>
                  <a:gd name="T21" fmla="*/ 292 h 392"/>
                  <a:gd name="T22" fmla="*/ 134 w 318"/>
                  <a:gd name="T23" fmla="*/ 196 h 392"/>
                  <a:gd name="T24" fmla="*/ 0 w 318"/>
                  <a:gd name="T25" fmla="*/ 9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8" h="392">
                    <a:moveTo>
                      <a:pt x="0" y="99"/>
                    </a:moveTo>
                    <a:lnTo>
                      <a:pt x="146" y="172"/>
                    </a:lnTo>
                    <a:lnTo>
                      <a:pt x="159" y="0"/>
                    </a:lnTo>
                    <a:lnTo>
                      <a:pt x="171" y="172"/>
                    </a:lnTo>
                    <a:lnTo>
                      <a:pt x="317" y="99"/>
                    </a:lnTo>
                    <a:lnTo>
                      <a:pt x="183" y="196"/>
                    </a:lnTo>
                    <a:lnTo>
                      <a:pt x="317" y="292"/>
                    </a:lnTo>
                    <a:lnTo>
                      <a:pt x="171" y="220"/>
                    </a:lnTo>
                    <a:lnTo>
                      <a:pt x="159" y="391"/>
                    </a:lnTo>
                    <a:lnTo>
                      <a:pt x="146" y="220"/>
                    </a:lnTo>
                    <a:lnTo>
                      <a:pt x="0" y="292"/>
                    </a:lnTo>
                    <a:lnTo>
                      <a:pt x="134" y="196"/>
                    </a:lnTo>
                    <a:lnTo>
                      <a:pt x="0" y="99"/>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20" name="Freeform 29"/>
              <p:cNvSpPr>
                <a:spLocks/>
              </p:cNvSpPr>
              <p:nvPr/>
            </p:nvSpPr>
            <p:spPr bwMode="auto">
              <a:xfrm>
                <a:off x="348" y="169"/>
                <a:ext cx="639" cy="586"/>
              </a:xfrm>
              <a:custGeom>
                <a:avLst/>
                <a:gdLst>
                  <a:gd name="T0" fmla="*/ 281 w 639"/>
                  <a:gd name="T1" fmla="*/ 270 h 586"/>
                  <a:gd name="T2" fmla="*/ 161 w 639"/>
                  <a:gd name="T3" fmla="*/ 0 h 586"/>
                  <a:gd name="T4" fmla="*/ 320 w 639"/>
                  <a:gd name="T5" fmla="*/ 246 h 586"/>
                  <a:gd name="T6" fmla="*/ 479 w 639"/>
                  <a:gd name="T7" fmla="*/ 0 h 586"/>
                  <a:gd name="T8" fmla="*/ 357 w 639"/>
                  <a:gd name="T9" fmla="*/ 270 h 586"/>
                  <a:gd name="T10" fmla="*/ 638 w 639"/>
                  <a:gd name="T11" fmla="*/ 293 h 586"/>
                  <a:gd name="T12" fmla="*/ 356 w 639"/>
                  <a:gd name="T13" fmla="*/ 315 h 586"/>
                  <a:gd name="T14" fmla="*/ 479 w 639"/>
                  <a:gd name="T15" fmla="*/ 585 h 586"/>
                  <a:gd name="T16" fmla="*/ 320 w 639"/>
                  <a:gd name="T17" fmla="*/ 339 h 586"/>
                  <a:gd name="T18" fmla="*/ 161 w 639"/>
                  <a:gd name="T19" fmla="*/ 585 h 586"/>
                  <a:gd name="T20" fmla="*/ 281 w 639"/>
                  <a:gd name="T21" fmla="*/ 316 h 586"/>
                  <a:gd name="T22" fmla="*/ 0 w 639"/>
                  <a:gd name="T23" fmla="*/ 293 h 586"/>
                  <a:gd name="T24" fmla="*/ 281 w 639"/>
                  <a:gd name="T25" fmla="*/ 270 h 5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9" h="586">
                    <a:moveTo>
                      <a:pt x="281" y="270"/>
                    </a:moveTo>
                    <a:lnTo>
                      <a:pt x="161" y="0"/>
                    </a:lnTo>
                    <a:lnTo>
                      <a:pt x="320" y="246"/>
                    </a:lnTo>
                    <a:lnTo>
                      <a:pt x="479" y="0"/>
                    </a:lnTo>
                    <a:lnTo>
                      <a:pt x="357" y="270"/>
                    </a:lnTo>
                    <a:lnTo>
                      <a:pt x="638" y="293"/>
                    </a:lnTo>
                    <a:lnTo>
                      <a:pt x="356" y="315"/>
                    </a:lnTo>
                    <a:lnTo>
                      <a:pt x="479" y="585"/>
                    </a:lnTo>
                    <a:lnTo>
                      <a:pt x="320" y="339"/>
                    </a:lnTo>
                    <a:lnTo>
                      <a:pt x="161" y="585"/>
                    </a:lnTo>
                    <a:lnTo>
                      <a:pt x="281" y="316"/>
                    </a:lnTo>
                    <a:lnTo>
                      <a:pt x="0" y="293"/>
                    </a:lnTo>
                    <a:lnTo>
                      <a:pt x="281" y="270"/>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21" name="Freeform 30"/>
              <p:cNvSpPr>
                <a:spLocks/>
              </p:cNvSpPr>
              <p:nvPr/>
            </p:nvSpPr>
            <p:spPr bwMode="auto">
              <a:xfrm>
                <a:off x="515" y="273"/>
                <a:ext cx="306" cy="378"/>
              </a:xfrm>
              <a:custGeom>
                <a:avLst/>
                <a:gdLst>
                  <a:gd name="T0" fmla="*/ 0 w 306"/>
                  <a:gd name="T1" fmla="*/ 96 h 378"/>
                  <a:gd name="T2" fmla="*/ 140 w 306"/>
                  <a:gd name="T3" fmla="*/ 165 h 378"/>
                  <a:gd name="T4" fmla="*/ 153 w 306"/>
                  <a:gd name="T5" fmla="*/ 0 h 378"/>
                  <a:gd name="T6" fmla="*/ 165 w 306"/>
                  <a:gd name="T7" fmla="*/ 165 h 378"/>
                  <a:gd name="T8" fmla="*/ 305 w 306"/>
                  <a:gd name="T9" fmla="*/ 96 h 378"/>
                  <a:gd name="T10" fmla="*/ 177 w 306"/>
                  <a:gd name="T11" fmla="*/ 189 h 378"/>
                  <a:gd name="T12" fmla="*/ 305 w 306"/>
                  <a:gd name="T13" fmla="*/ 283 h 378"/>
                  <a:gd name="T14" fmla="*/ 165 w 306"/>
                  <a:gd name="T15" fmla="*/ 212 h 378"/>
                  <a:gd name="T16" fmla="*/ 153 w 306"/>
                  <a:gd name="T17" fmla="*/ 377 h 378"/>
                  <a:gd name="T18" fmla="*/ 140 w 306"/>
                  <a:gd name="T19" fmla="*/ 212 h 378"/>
                  <a:gd name="T20" fmla="*/ 0 w 306"/>
                  <a:gd name="T21" fmla="*/ 283 h 378"/>
                  <a:gd name="T22" fmla="*/ 128 w 306"/>
                  <a:gd name="T23" fmla="*/ 189 h 378"/>
                  <a:gd name="T24" fmla="*/ 0 w 306"/>
                  <a:gd name="T25" fmla="*/ 96 h 3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22" name="Freeform 31"/>
              <p:cNvSpPr>
                <a:spLocks/>
              </p:cNvSpPr>
              <p:nvPr/>
            </p:nvSpPr>
            <p:spPr bwMode="auto">
              <a:xfrm>
                <a:off x="363" y="182"/>
                <a:ext cx="610" cy="560"/>
              </a:xfrm>
              <a:custGeom>
                <a:avLst/>
                <a:gdLst>
                  <a:gd name="T0" fmla="*/ 266 w 610"/>
                  <a:gd name="T1" fmla="*/ 257 h 560"/>
                  <a:gd name="T2" fmla="*/ 152 w 610"/>
                  <a:gd name="T3" fmla="*/ 0 h 560"/>
                  <a:gd name="T4" fmla="*/ 305 w 610"/>
                  <a:gd name="T5" fmla="*/ 233 h 560"/>
                  <a:gd name="T6" fmla="*/ 455 w 610"/>
                  <a:gd name="T7" fmla="*/ 0 h 560"/>
                  <a:gd name="T8" fmla="*/ 342 w 610"/>
                  <a:gd name="T9" fmla="*/ 257 h 560"/>
                  <a:gd name="T10" fmla="*/ 609 w 610"/>
                  <a:gd name="T11" fmla="*/ 280 h 560"/>
                  <a:gd name="T12" fmla="*/ 341 w 610"/>
                  <a:gd name="T13" fmla="*/ 302 h 560"/>
                  <a:gd name="T14" fmla="*/ 455 w 610"/>
                  <a:gd name="T15" fmla="*/ 559 h 560"/>
                  <a:gd name="T16" fmla="*/ 305 w 610"/>
                  <a:gd name="T17" fmla="*/ 326 h 560"/>
                  <a:gd name="T18" fmla="*/ 152 w 610"/>
                  <a:gd name="T19" fmla="*/ 559 h 560"/>
                  <a:gd name="T20" fmla="*/ 266 w 610"/>
                  <a:gd name="T21" fmla="*/ 304 h 560"/>
                  <a:gd name="T22" fmla="*/ 0 w 610"/>
                  <a:gd name="T23" fmla="*/ 280 h 560"/>
                  <a:gd name="T24" fmla="*/ 266 w 610"/>
                  <a:gd name="T25" fmla="*/ 257 h 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0" h="560">
                    <a:moveTo>
                      <a:pt x="266" y="257"/>
                    </a:moveTo>
                    <a:lnTo>
                      <a:pt x="152" y="0"/>
                    </a:lnTo>
                    <a:lnTo>
                      <a:pt x="305" y="233"/>
                    </a:lnTo>
                    <a:lnTo>
                      <a:pt x="455" y="0"/>
                    </a:lnTo>
                    <a:lnTo>
                      <a:pt x="342" y="257"/>
                    </a:lnTo>
                    <a:lnTo>
                      <a:pt x="609" y="280"/>
                    </a:lnTo>
                    <a:lnTo>
                      <a:pt x="341" y="302"/>
                    </a:lnTo>
                    <a:lnTo>
                      <a:pt x="455" y="559"/>
                    </a:lnTo>
                    <a:lnTo>
                      <a:pt x="305" y="326"/>
                    </a:lnTo>
                    <a:lnTo>
                      <a:pt x="152" y="559"/>
                    </a:lnTo>
                    <a:lnTo>
                      <a:pt x="266" y="304"/>
                    </a:lnTo>
                    <a:lnTo>
                      <a:pt x="0" y="280"/>
                    </a:lnTo>
                    <a:lnTo>
                      <a:pt x="266" y="257"/>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23" name="Freeform 32"/>
              <p:cNvSpPr>
                <a:spLocks/>
              </p:cNvSpPr>
              <p:nvPr/>
            </p:nvSpPr>
            <p:spPr bwMode="auto">
              <a:xfrm>
                <a:off x="521" y="281"/>
                <a:ext cx="294" cy="363"/>
              </a:xfrm>
              <a:custGeom>
                <a:avLst/>
                <a:gdLst>
                  <a:gd name="T0" fmla="*/ 0 w 294"/>
                  <a:gd name="T1" fmla="*/ 90 h 363"/>
                  <a:gd name="T2" fmla="*/ 134 w 294"/>
                  <a:gd name="T3" fmla="*/ 158 h 363"/>
                  <a:gd name="T4" fmla="*/ 147 w 294"/>
                  <a:gd name="T5" fmla="*/ 0 h 363"/>
                  <a:gd name="T6" fmla="*/ 159 w 294"/>
                  <a:gd name="T7" fmla="*/ 158 h 363"/>
                  <a:gd name="T8" fmla="*/ 293 w 294"/>
                  <a:gd name="T9" fmla="*/ 90 h 363"/>
                  <a:gd name="T10" fmla="*/ 171 w 294"/>
                  <a:gd name="T11" fmla="*/ 181 h 363"/>
                  <a:gd name="T12" fmla="*/ 293 w 294"/>
                  <a:gd name="T13" fmla="*/ 270 h 363"/>
                  <a:gd name="T14" fmla="*/ 159 w 294"/>
                  <a:gd name="T15" fmla="*/ 204 h 363"/>
                  <a:gd name="T16" fmla="*/ 147 w 294"/>
                  <a:gd name="T17" fmla="*/ 362 h 363"/>
                  <a:gd name="T18" fmla="*/ 134 w 294"/>
                  <a:gd name="T19" fmla="*/ 204 h 363"/>
                  <a:gd name="T20" fmla="*/ 0 w 294"/>
                  <a:gd name="T21" fmla="*/ 270 h 363"/>
                  <a:gd name="T22" fmla="*/ 122 w 294"/>
                  <a:gd name="T23" fmla="*/ 181 h 363"/>
                  <a:gd name="T24" fmla="*/ 0 w 294"/>
                  <a:gd name="T25" fmla="*/ 90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363">
                    <a:moveTo>
                      <a:pt x="0" y="90"/>
                    </a:moveTo>
                    <a:lnTo>
                      <a:pt x="134" y="158"/>
                    </a:lnTo>
                    <a:lnTo>
                      <a:pt x="147" y="0"/>
                    </a:lnTo>
                    <a:lnTo>
                      <a:pt x="159" y="158"/>
                    </a:lnTo>
                    <a:lnTo>
                      <a:pt x="293" y="90"/>
                    </a:lnTo>
                    <a:lnTo>
                      <a:pt x="171" y="181"/>
                    </a:lnTo>
                    <a:lnTo>
                      <a:pt x="293" y="270"/>
                    </a:lnTo>
                    <a:lnTo>
                      <a:pt x="159" y="204"/>
                    </a:lnTo>
                    <a:lnTo>
                      <a:pt x="147" y="362"/>
                    </a:lnTo>
                    <a:lnTo>
                      <a:pt x="134" y="204"/>
                    </a:lnTo>
                    <a:lnTo>
                      <a:pt x="0" y="270"/>
                    </a:lnTo>
                    <a:lnTo>
                      <a:pt x="122" y="181"/>
                    </a:lnTo>
                    <a:lnTo>
                      <a:pt x="0" y="90"/>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24" name="Freeform 33"/>
              <p:cNvSpPr>
                <a:spLocks/>
              </p:cNvSpPr>
              <p:nvPr/>
            </p:nvSpPr>
            <p:spPr bwMode="auto">
              <a:xfrm>
                <a:off x="377" y="195"/>
                <a:ext cx="582" cy="534"/>
              </a:xfrm>
              <a:custGeom>
                <a:avLst/>
                <a:gdLst>
                  <a:gd name="T0" fmla="*/ 253 w 582"/>
                  <a:gd name="T1" fmla="*/ 244 h 534"/>
                  <a:gd name="T2" fmla="*/ 145 w 582"/>
                  <a:gd name="T3" fmla="*/ 0 h 534"/>
                  <a:gd name="T4" fmla="*/ 291 w 582"/>
                  <a:gd name="T5" fmla="*/ 220 h 534"/>
                  <a:gd name="T6" fmla="*/ 436 w 582"/>
                  <a:gd name="T7" fmla="*/ 0 h 534"/>
                  <a:gd name="T8" fmla="*/ 327 w 582"/>
                  <a:gd name="T9" fmla="*/ 244 h 534"/>
                  <a:gd name="T10" fmla="*/ 581 w 582"/>
                  <a:gd name="T11" fmla="*/ 267 h 534"/>
                  <a:gd name="T12" fmla="*/ 327 w 582"/>
                  <a:gd name="T13" fmla="*/ 289 h 534"/>
                  <a:gd name="T14" fmla="*/ 436 w 582"/>
                  <a:gd name="T15" fmla="*/ 533 h 534"/>
                  <a:gd name="T16" fmla="*/ 291 w 582"/>
                  <a:gd name="T17" fmla="*/ 313 h 534"/>
                  <a:gd name="T18" fmla="*/ 145 w 582"/>
                  <a:gd name="T19" fmla="*/ 533 h 534"/>
                  <a:gd name="T20" fmla="*/ 252 w 582"/>
                  <a:gd name="T21" fmla="*/ 290 h 534"/>
                  <a:gd name="T22" fmla="*/ 0 w 582"/>
                  <a:gd name="T23" fmla="*/ 267 h 534"/>
                  <a:gd name="T24" fmla="*/ 253 w 582"/>
                  <a:gd name="T25" fmla="*/ 244 h 5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2" h="534">
                    <a:moveTo>
                      <a:pt x="253" y="244"/>
                    </a:moveTo>
                    <a:lnTo>
                      <a:pt x="145" y="0"/>
                    </a:lnTo>
                    <a:lnTo>
                      <a:pt x="291" y="220"/>
                    </a:lnTo>
                    <a:lnTo>
                      <a:pt x="436" y="0"/>
                    </a:lnTo>
                    <a:lnTo>
                      <a:pt x="327" y="244"/>
                    </a:lnTo>
                    <a:lnTo>
                      <a:pt x="581" y="267"/>
                    </a:lnTo>
                    <a:lnTo>
                      <a:pt x="327" y="289"/>
                    </a:lnTo>
                    <a:lnTo>
                      <a:pt x="436" y="533"/>
                    </a:lnTo>
                    <a:lnTo>
                      <a:pt x="291" y="313"/>
                    </a:lnTo>
                    <a:lnTo>
                      <a:pt x="145" y="533"/>
                    </a:lnTo>
                    <a:lnTo>
                      <a:pt x="252" y="290"/>
                    </a:lnTo>
                    <a:lnTo>
                      <a:pt x="0" y="267"/>
                    </a:lnTo>
                    <a:lnTo>
                      <a:pt x="253" y="244"/>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25" name="Freeform 34"/>
              <p:cNvSpPr>
                <a:spLocks/>
              </p:cNvSpPr>
              <p:nvPr/>
            </p:nvSpPr>
            <p:spPr bwMode="auto">
              <a:xfrm>
                <a:off x="527" y="288"/>
                <a:ext cx="282" cy="348"/>
              </a:xfrm>
              <a:custGeom>
                <a:avLst/>
                <a:gdLst>
                  <a:gd name="T0" fmla="*/ 0 w 282"/>
                  <a:gd name="T1" fmla="*/ 88 h 348"/>
                  <a:gd name="T2" fmla="*/ 128 w 282"/>
                  <a:gd name="T3" fmla="*/ 151 h 348"/>
                  <a:gd name="T4" fmla="*/ 141 w 282"/>
                  <a:gd name="T5" fmla="*/ 0 h 348"/>
                  <a:gd name="T6" fmla="*/ 153 w 282"/>
                  <a:gd name="T7" fmla="*/ 151 h 348"/>
                  <a:gd name="T8" fmla="*/ 280 w 282"/>
                  <a:gd name="T9" fmla="*/ 88 h 348"/>
                  <a:gd name="T10" fmla="*/ 165 w 282"/>
                  <a:gd name="T11" fmla="*/ 174 h 348"/>
                  <a:gd name="T12" fmla="*/ 281 w 282"/>
                  <a:gd name="T13" fmla="*/ 259 h 348"/>
                  <a:gd name="T14" fmla="*/ 153 w 282"/>
                  <a:gd name="T15" fmla="*/ 197 h 348"/>
                  <a:gd name="T16" fmla="*/ 141 w 282"/>
                  <a:gd name="T17" fmla="*/ 347 h 348"/>
                  <a:gd name="T18" fmla="*/ 128 w 282"/>
                  <a:gd name="T19" fmla="*/ 197 h 348"/>
                  <a:gd name="T20" fmla="*/ 0 w 282"/>
                  <a:gd name="T21" fmla="*/ 261 h 348"/>
                  <a:gd name="T22" fmla="*/ 116 w 282"/>
                  <a:gd name="T23" fmla="*/ 174 h 348"/>
                  <a:gd name="T24" fmla="*/ 0 w 282"/>
                  <a:gd name="T25" fmla="*/ 88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26" name="Freeform 35"/>
              <p:cNvSpPr>
                <a:spLocks/>
              </p:cNvSpPr>
              <p:nvPr/>
            </p:nvSpPr>
            <p:spPr bwMode="auto">
              <a:xfrm>
                <a:off x="391" y="209"/>
                <a:ext cx="553" cy="507"/>
              </a:xfrm>
              <a:custGeom>
                <a:avLst/>
                <a:gdLst>
                  <a:gd name="T0" fmla="*/ 239 w 553"/>
                  <a:gd name="T1" fmla="*/ 230 h 507"/>
                  <a:gd name="T2" fmla="*/ 139 w 553"/>
                  <a:gd name="T3" fmla="*/ 0 h 507"/>
                  <a:gd name="T4" fmla="*/ 277 w 553"/>
                  <a:gd name="T5" fmla="*/ 206 h 507"/>
                  <a:gd name="T6" fmla="*/ 414 w 553"/>
                  <a:gd name="T7" fmla="*/ 0 h 507"/>
                  <a:gd name="T8" fmla="*/ 313 w 553"/>
                  <a:gd name="T9" fmla="*/ 230 h 507"/>
                  <a:gd name="T10" fmla="*/ 552 w 553"/>
                  <a:gd name="T11" fmla="*/ 253 h 507"/>
                  <a:gd name="T12" fmla="*/ 312 w 553"/>
                  <a:gd name="T13" fmla="*/ 275 h 507"/>
                  <a:gd name="T14" fmla="*/ 414 w 553"/>
                  <a:gd name="T15" fmla="*/ 506 h 507"/>
                  <a:gd name="T16" fmla="*/ 277 w 553"/>
                  <a:gd name="T17" fmla="*/ 299 h 507"/>
                  <a:gd name="T18" fmla="*/ 139 w 553"/>
                  <a:gd name="T19" fmla="*/ 506 h 507"/>
                  <a:gd name="T20" fmla="*/ 238 w 553"/>
                  <a:gd name="T21" fmla="*/ 277 h 507"/>
                  <a:gd name="T22" fmla="*/ 0 w 553"/>
                  <a:gd name="T23" fmla="*/ 253 h 507"/>
                  <a:gd name="T24" fmla="*/ 239 w 553"/>
                  <a:gd name="T25" fmla="*/ 230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3" h="507">
                    <a:moveTo>
                      <a:pt x="239" y="230"/>
                    </a:moveTo>
                    <a:lnTo>
                      <a:pt x="139" y="0"/>
                    </a:lnTo>
                    <a:lnTo>
                      <a:pt x="277" y="206"/>
                    </a:lnTo>
                    <a:lnTo>
                      <a:pt x="414" y="0"/>
                    </a:lnTo>
                    <a:lnTo>
                      <a:pt x="313" y="230"/>
                    </a:lnTo>
                    <a:lnTo>
                      <a:pt x="552" y="253"/>
                    </a:lnTo>
                    <a:lnTo>
                      <a:pt x="312" y="275"/>
                    </a:lnTo>
                    <a:lnTo>
                      <a:pt x="414" y="506"/>
                    </a:lnTo>
                    <a:lnTo>
                      <a:pt x="277" y="299"/>
                    </a:lnTo>
                    <a:lnTo>
                      <a:pt x="139" y="506"/>
                    </a:lnTo>
                    <a:lnTo>
                      <a:pt x="238" y="277"/>
                    </a:lnTo>
                    <a:lnTo>
                      <a:pt x="0" y="253"/>
                    </a:lnTo>
                    <a:lnTo>
                      <a:pt x="239" y="230"/>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27" name="Freeform 36"/>
              <p:cNvSpPr>
                <a:spLocks/>
              </p:cNvSpPr>
              <p:nvPr/>
            </p:nvSpPr>
            <p:spPr bwMode="auto">
              <a:xfrm>
                <a:off x="533" y="29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28" name="Freeform 37"/>
              <p:cNvSpPr>
                <a:spLocks/>
              </p:cNvSpPr>
              <p:nvPr/>
            </p:nvSpPr>
            <p:spPr bwMode="auto">
              <a:xfrm>
                <a:off x="405" y="22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29" name="Freeform 38"/>
              <p:cNvSpPr>
                <a:spLocks/>
              </p:cNvSpPr>
              <p:nvPr/>
            </p:nvSpPr>
            <p:spPr bwMode="auto">
              <a:xfrm>
                <a:off x="538" y="303"/>
                <a:ext cx="259" cy="318"/>
              </a:xfrm>
              <a:custGeom>
                <a:avLst/>
                <a:gdLst>
                  <a:gd name="T0" fmla="*/ 0 w 259"/>
                  <a:gd name="T1" fmla="*/ 80 h 318"/>
                  <a:gd name="T2" fmla="*/ 117 w 259"/>
                  <a:gd name="T3" fmla="*/ 136 h 318"/>
                  <a:gd name="T4" fmla="*/ 129 w 259"/>
                  <a:gd name="T5" fmla="*/ 0 h 318"/>
                  <a:gd name="T6" fmla="*/ 142 w 259"/>
                  <a:gd name="T7" fmla="*/ 136 h 318"/>
                  <a:gd name="T8" fmla="*/ 258 w 259"/>
                  <a:gd name="T9" fmla="*/ 80 h 318"/>
                  <a:gd name="T10" fmla="*/ 154 w 259"/>
                  <a:gd name="T11" fmla="*/ 159 h 318"/>
                  <a:gd name="T12" fmla="*/ 258 w 259"/>
                  <a:gd name="T13" fmla="*/ 239 h 318"/>
                  <a:gd name="T14" fmla="*/ 142 w 259"/>
                  <a:gd name="T15" fmla="*/ 182 h 318"/>
                  <a:gd name="T16" fmla="*/ 130 w 259"/>
                  <a:gd name="T17" fmla="*/ 317 h 318"/>
                  <a:gd name="T18" fmla="*/ 117 w 259"/>
                  <a:gd name="T19" fmla="*/ 182 h 318"/>
                  <a:gd name="T20" fmla="*/ 0 w 259"/>
                  <a:gd name="T21" fmla="*/ 239 h 318"/>
                  <a:gd name="T22" fmla="*/ 105 w 259"/>
                  <a:gd name="T23" fmla="*/ 159 h 318"/>
                  <a:gd name="T24" fmla="*/ 0 w 259"/>
                  <a:gd name="T25" fmla="*/ 80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9" h="318">
                    <a:moveTo>
                      <a:pt x="0" y="80"/>
                    </a:moveTo>
                    <a:lnTo>
                      <a:pt x="117" y="136"/>
                    </a:lnTo>
                    <a:lnTo>
                      <a:pt x="129" y="0"/>
                    </a:lnTo>
                    <a:lnTo>
                      <a:pt x="142" y="136"/>
                    </a:lnTo>
                    <a:lnTo>
                      <a:pt x="258" y="80"/>
                    </a:lnTo>
                    <a:lnTo>
                      <a:pt x="154" y="159"/>
                    </a:lnTo>
                    <a:lnTo>
                      <a:pt x="258" y="239"/>
                    </a:lnTo>
                    <a:lnTo>
                      <a:pt x="142" y="182"/>
                    </a:lnTo>
                    <a:lnTo>
                      <a:pt x="130" y="317"/>
                    </a:lnTo>
                    <a:lnTo>
                      <a:pt x="117" y="182"/>
                    </a:lnTo>
                    <a:lnTo>
                      <a:pt x="0" y="239"/>
                    </a:lnTo>
                    <a:lnTo>
                      <a:pt x="105" y="159"/>
                    </a:lnTo>
                    <a:lnTo>
                      <a:pt x="0" y="80"/>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30" name="Freeform 39"/>
              <p:cNvSpPr>
                <a:spLocks/>
              </p:cNvSpPr>
              <p:nvPr/>
            </p:nvSpPr>
            <p:spPr bwMode="auto">
              <a:xfrm>
                <a:off x="420" y="235"/>
                <a:ext cx="496" cy="454"/>
              </a:xfrm>
              <a:custGeom>
                <a:avLst/>
                <a:gdLst>
                  <a:gd name="T0" fmla="*/ 210 w 496"/>
                  <a:gd name="T1" fmla="*/ 204 h 454"/>
                  <a:gd name="T2" fmla="*/ 125 w 496"/>
                  <a:gd name="T3" fmla="*/ 1 h 454"/>
                  <a:gd name="T4" fmla="*/ 248 w 496"/>
                  <a:gd name="T5" fmla="*/ 180 h 454"/>
                  <a:gd name="T6" fmla="*/ 369 w 496"/>
                  <a:gd name="T7" fmla="*/ 0 h 454"/>
                  <a:gd name="T8" fmla="*/ 284 w 496"/>
                  <a:gd name="T9" fmla="*/ 204 h 454"/>
                  <a:gd name="T10" fmla="*/ 495 w 496"/>
                  <a:gd name="T11" fmla="*/ 227 h 454"/>
                  <a:gd name="T12" fmla="*/ 283 w 496"/>
                  <a:gd name="T13" fmla="*/ 249 h 454"/>
                  <a:gd name="T14" fmla="*/ 370 w 496"/>
                  <a:gd name="T15" fmla="*/ 453 h 454"/>
                  <a:gd name="T16" fmla="*/ 248 w 496"/>
                  <a:gd name="T17" fmla="*/ 273 h 454"/>
                  <a:gd name="T18" fmla="*/ 125 w 496"/>
                  <a:gd name="T19" fmla="*/ 453 h 454"/>
                  <a:gd name="T20" fmla="*/ 209 w 496"/>
                  <a:gd name="T21" fmla="*/ 251 h 454"/>
                  <a:gd name="T22" fmla="*/ 0 w 496"/>
                  <a:gd name="T23" fmla="*/ 227 h 454"/>
                  <a:gd name="T24" fmla="*/ 210 w 496"/>
                  <a:gd name="T25" fmla="*/ 204 h 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6" h="454">
                    <a:moveTo>
                      <a:pt x="210" y="204"/>
                    </a:moveTo>
                    <a:lnTo>
                      <a:pt x="125" y="1"/>
                    </a:lnTo>
                    <a:lnTo>
                      <a:pt x="248" y="180"/>
                    </a:lnTo>
                    <a:lnTo>
                      <a:pt x="369" y="0"/>
                    </a:lnTo>
                    <a:lnTo>
                      <a:pt x="284" y="204"/>
                    </a:lnTo>
                    <a:lnTo>
                      <a:pt x="495" y="227"/>
                    </a:lnTo>
                    <a:lnTo>
                      <a:pt x="283" y="249"/>
                    </a:lnTo>
                    <a:lnTo>
                      <a:pt x="370" y="453"/>
                    </a:lnTo>
                    <a:lnTo>
                      <a:pt x="248" y="273"/>
                    </a:lnTo>
                    <a:lnTo>
                      <a:pt x="125" y="453"/>
                    </a:lnTo>
                    <a:lnTo>
                      <a:pt x="209" y="251"/>
                    </a:lnTo>
                    <a:lnTo>
                      <a:pt x="0" y="227"/>
                    </a:lnTo>
                    <a:lnTo>
                      <a:pt x="210" y="204"/>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31" name="Freeform 40"/>
              <p:cNvSpPr>
                <a:spLocks/>
              </p:cNvSpPr>
              <p:nvPr/>
            </p:nvSpPr>
            <p:spPr bwMode="auto">
              <a:xfrm>
                <a:off x="544" y="311"/>
                <a:ext cx="247" cy="303"/>
              </a:xfrm>
              <a:custGeom>
                <a:avLst/>
                <a:gdLst>
                  <a:gd name="T0" fmla="*/ 0 w 247"/>
                  <a:gd name="T1" fmla="*/ 76 h 303"/>
                  <a:gd name="T2" fmla="*/ 111 w 247"/>
                  <a:gd name="T3" fmla="*/ 128 h 303"/>
                  <a:gd name="T4" fmla="*/ 124 w 247"/>
                  <a:gd name="T5" fmla="*/ 0 h 303"/>
                  <a:gd name="T6" fmla="*/ 136 w 247"/>
                  <a:gd name="T7" fmla="*/ 128 h 303"/>
                  <a:gd name="T8" fmla="*/ 246 w 247"/>
                  <a:gd name="T9" fmla="*/ 76 h 303"/>
                  <a:gd name="T10" fmla="*/ 148 w 247"/>
                  <a:gd name="T11" fmla="*/ 151 h 303"/>
                  <a:gd name="T12" fmla="*/ 246 w 247"/>
                  <a:gd name="T13" fmla="*/ 227 h 303"/>
                  <a:gd name="T14" fmla="*/ 136 w 247"/>
                  <a:gd name="T15" fmla="*/ 173 h 303"/>
                  <a:gd name="T16" fmla="*/ 124 w 247"/>
                  <a:gd name="T17" fmla="*/ 302 h 303"/>
                  <a:gd name="T18" fmla="*/ 111 w 247"/>
                  <a:gd name="T19" fmla="*/ 173 h 303"/>
                  <a:gd name="T20" fmla="*/ 0 w 247"/>
                  <a:gd name="T21" fmla="*/ 227 h 303"/>
                  <a:gd name="T22" fmla="*/ 99 w 247"/>
                  <a:gd name="T23" fmla="*/ 151 h 303"/>
                  <a:gd name="T24" fmla="*/ 0 w 247"/>
                  <a:gd name="T25" fmla="*/ 76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7" h="303">
                    <a:moveTo>
                      <a:pt x="0" y="76"/>
                    </a:moveTo>
                    <a:lnTo>
                      <a:pt x="111" y="128"/>
                    </a:lnTo>
                    <a:lnTo>
                      <a:pt x="124" y="0"/>
                    </a:lnTo>
                    <a:lnTo>
                      <a:pt x="136" y="128"/>
                    </a:lnTo>
                    <a:lnTo>
                      <a:pt x="246" y="76"/>
                    </a:lnTo>
                    <a:lnTo>
                      <a:pt x="148" y="151"/>
                    </a:lnTo>
                    <a:lnTo>
                      <a:pt x="246" y="227"/>
                    </a:lnTo>
                    <a:lnTo>
                      <a:pt x="136" y="173"/>
                    </a:lnTo>
                    <a:lnTo>
                      <a:pt x="124" y="302"/>
                    </a:lnTo>
                    <a:lnTo>
                      <a:pt x="111" y="173"/>
                    </a:lnTo>
                    <a:lnTo>
                      <a:pt x="0" y="227"/>
                    </a:lnTo>
                    <a:lnTo>
                      <a:pt x="99" y="151"/>
                    </a:lnTo>
                    <a:lnTo>
                      <a:pt x="0" y="76"/>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32" name="Freeform 41"/>
              <p:cNvSpPr>
                <a:spLocks/>
              </p:cNvSpPr>
              <p:nvPr/>
            </p:nvSpPr>
            <p:spPr bwMode="auto">
              <a:xfrm>
                <a:off x="434" y="248"/>
                <a:ext cx="467" cy="428"/>
              </a:xfrm>
              <a:custGeom>
                <a:avLst/>
                <a:gdLst>
                  <a:gd name="T0" fmla="*/ 196 w 467"/>
                  <a:gd name="T1" fmla="*/ 191 h 428"/>
                  <a:gd name="T2" fmla="*/ 118 w 467"/>
                  <a:gd name="T3" fmla="*/ 0 h 428"/>
                  <a:gd name="T4" fmla="*/ 234 w 467"/>
                  <a:gd name="T5" fmla="*/ 167 h 428"/>
                  <a:gd name="T6" fmla="*/ 350 w 467"/>
                  <a:gd name="T7" fmla="*/ 0 h 428"/>
                  <a:gd name="T8" fmla="*/ 270 w 467"/>
                  <a:gd name="T9" fmla="*/ 191 h 428"/>
                  <a:gd name="T10" fmla="*/ 466 w 467"/>
                  <a:gd name="T11" fmla="*/ 214 h 428"/>
                  <a:gd name="T12" fmla="*/ 269 w 467"/>
                  <a:gd name="T13" fmla="*/ 236 h 428"/>
                  <a:gd name="T14" fmla="*/ 350 w 467"/>
                  <a:gd name="T15" fmla="*/ 427 h 428"/>
                  <a:gd name="T16" fmla="*/ 234 w 467"/>
                  <a:gd name="T17" fmla="*/ 260 h 428"/>
                  <a:gd name="T18" fmla="*/ 118 w 467"/>
                  <a:gd name="T19" fmla="*/ 427 h 428"/>
                  <a:gd name="T20" fmla="*/ 195 w 467"/>
                  <a:gd name="T21" fmla="*/ 237 h 428"/>
                  <a:gd name="T22" fmla="*/ 0 w 467"/>
                  <a:gd name="T23" fmla="*/ 214 h 428"/>
                  <a:gd name="T24" fmla="*/ 196 w 467"/>
                  <a:gd name="T25" fmla="*/ 191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7" h="428">
                    <a:moveTo>
                      <a:pt x="196" y="191"/>
                    </a:moveTo>
                    <a:lnTo>
                      <a:pt x="118" y="0"/>
                    </a:lnTo>
                    <a:lnTo>
                      <a:pt x="234" y="167"/>
                    </a:lnTo>
                    <a:lnTo>
                      <a:pt x="350" y="0"/>
                    </a:lnTo>
                    <a:lnTo>
                      <a:pt x="270" y="191"/>
                    </a:lnTo>
                    <a:lnTo>
                      <a:pt x="466" y="214"/>
                    </a:lnTo>
                    <a:lnTo>
                      <a:pt x="269" y="236"/>
                    </a:lnTo>
                    <a:lnTo>
                      <a:pt x="350" y="427"/>
                    </a:lnTo>
                    <a:lnTo>
                      <a:pt x="234" y="260"/>
                    </a:lnTo>
                    <a:lnTo>
                      <a:pt x="118" y="427"/>
                    </a:lnTo>
                    <a:lnTo>
                      <a:pt x="195" y="237"/>
                    </a:lnTo>
                    <a:lnTo>
                      <a:pt x="0" y="214"/>
                    </a:lnTo>
                    <a:lnTo>
                      <a:pt x="196" y="191"/>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33" name="Freeform 42"/>
              <p:cNvSpPr>
                <a:spLocks/>
              </p:cNvSpPr>
              <p:nvPr/>
            </p:nvSpPr>
            <p:spPr bwMode="auto">
              <a:xfrm>
                <a:off x="550" y="318"/>
                <a:ext cx="235" cy="289"/>
              </a:xfrm>
              <a:custGeom>
                <a:avLst/>
                <a:gdLst>
                  <a:gd name="T0" fmla="*/ 0 w 235"/>
                  <a:gd name="T1" fmla="*/ 71 h 289"/>
                  <a:gd name="T2" fmla="*/ 105 w 235"/>
                  <a:gd name="T3" fmla="*/ 121 h 289"/>
                  <a:gd name="T4" fmla="*/ 118 w 235"/>
                  <a:gd name="T5" fmla="*/ 0 h 289"/>
                  <a:gd name="T6" fmla="*/ 130 w 235"/>
                  <a:gd name="T7" fmla="*/ 121 h 289"/>
                  <a:gd name="T8" fmla="*/ 234 w 235"/>
                  <a:gd name="T9" fmla="*/ 71 h 289"/>
                  <a:gd name="T10" fmla="*/ 142 w 235"/>
                  <a:gd name="T11" fmla="*/ 144 h 289"/>
                  <a:gd name="T12" fmla="*/ 234 w 235"/>
                  <a:gd name="T13" fmla="*/ 215 h 289"/>
                  <a:gd name="T14" fmla="*/ 130 w 235"/>
                  <a:gd name="T15" fmla="*/ 167 h 289"/>
                  <a:gd name="T16" fmla="*/ 118 w 235"/>
                  <a:gd name="T17" fmla="*/ 288 h 289"/>
                  <a:gd name="T18" fmla="*/ 105 w 235"/>
                  <a:gd name="T19" fmla="*/ 167 h 289"/>
                  <a:gd name="T20" fmla="*/ 0 w 235"/>
                  <a:gd name="T21" fmla="*/ 217 h 289"/>
                  <a:gd name="T22" fmla="*/ 93 w 235"/>
                  <a:gd name="T23" fmla="*/ 144 h 289"/>
                  <a:gd name="T24" fmla="*/ 0 w 235"/>
                  <a:gd name="T25" fmla="*/ 71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5" h="289">
                    <a:moveTo>
                      <a:pt x="0" y="71"/>
                    </a:moveTo>
                    <a:lnTo>
                      <a:pt x="105" y="121"/>
                    </a:lnTo>
                    <a:lnTo>
                      <a:pt x="118" y="0"/>
                    </a:lnTo>
                    <a:lnTo>
                      <a:pt x="130" y="121"/>
                    </a:lnTo>
                    <a:lnTo>
                      <a:pt x="234" y="71"/>
                    </a:lnTo>
                    <a:lnTo>
                      <a:pt x="142" y="144"/>
                    </a:lnTo>
                    <a:lnTo>
                      <a:pt x="234" y="215"/>
                    </a:lnTo>
                    <a:lnTo>
                      <a:pt x="130" y="167"/>
                    </a:lnTo>
                    <a:lnTo>
                      <a:pt x="118" y="288"/>
                    </a:lnTo>
                    <a:lnTo>
                      <a:pt x="105" y="167"/>
                    </a:lnTo>
                    <a:lnTo>
                      <a:pt x="0" y="217"/>
                    </a:lnTo>
                    <a:lnTo>
                      <a:pt x="93" y="144"/>
                    </a:lnTo>
                    <a:lnTo>
                      <a:pt x="0" y="71"/>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34" name="Freeform 43"/>
              <p:cNvSpPr>
                <a:spLocks/>
              </p:cNvSpPr>
              <p:nvPr/>
            </p:nvSpPr>
            <p:spPr bwMode="auto">
              <a:xfrm>
                <a:off x="448" y="262"/>
                <a:ext cx="439" cy="401"/>
              </a:xfrm>
              <a:custGeom>
                <a:avLst/>
                <a:gdLst>
                  <a:gd name="T0" fmla="*/ 182 w 439"/>
                  <a:gd name="T1" fmla="*/ 177 h 401"/>
                  <a:gd name="T2" fmla="*/ 111 w 439"/>
                  <a:gd name="T3" fmla="*/ 0 h 401"/>
                  <a:gd name="T4" fmla="*/ 220 w 439"/>
                  <a:gd name="T5" fmla="*/ 153 h 401"/>
                  <a:gd name="T6" fmla="*/ 329 w 439"/>
                  <a:gd name="T7" fmla="*/ 0 h 401"/>
                  <a:gd name="T8" fmla="*/ 256 w 439"/>
                  <a:gd name="T9" fmla="*/ 177 h 401"/>
                  <a:gd name="T10" fmla="*/ 438 w 439"/>
                  <a:gd name="T11" fmla="*/ 200 h 401"/>
                  <a:gd name="T12" fmla="*/ 255 w 439"/>
                  <a:gd name="T13" fmla="*/ 222 h 401"/>
                  <a:gd name="T14" fmla="*/ 329 w 439"/>
                  <a:gd name="T15" fmla="*/ 400 h 401"/>
                  <a:gd name="T16" fmla="*/ 220 w 439"/>
                  <a:gd name="T17" fmla="*/ 246 h 401"/>
                  <a:gd name="T18" fmla="*/ 111 w 439"/>
                  <a:gd name="T19" fmla="*/ 400 h 401"/>
                  <a:gd name="T20" fmla="*/ 182 w 439"/>
                  <a:gd name="T21" fmla="*/ 223 h 401"/>
                  <a:gd name="T22" fmla="*/ 0 w 439"/>
                  <a:gd name="T23" fmla="*/ 200 h 401"/>
                  <a:gd name="T24" fmla="*/ 182 w 439"/>
                  <a:gd name="T25" fmla="*/ 177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401">
                    <a:moveTo>
                      <a:pt x="182" y="177"/>
                    </a:moveTo>
                    <a:lnTo>
                      <a:pt x="111" y="0"/>
                    </a:lnTo>
                    <a:lnTo>
                      <a:pt x="220" y="153"/>
                    </a:lnTo>
                    <a:lnTo>
                      <a:pt x="329" y="0"/>
                    </a:lnTo>
                    <a:lnTo>
                      <a:pt x="256" y="177"/>
                    </a:lnTo>
                    <a:lnTo>
                      <a:pt x="438" y="200"/>
                    </a:lnTo>
                    <a:lnTo>
                      <a:pt x="255" y="222"/>
                    </a:lnTo>
                    <a:lnTo>
                      <a:pt x="329" y="400"/>
                    </a:lnTo>
                    <a:lnTo>
                      <a:pt x="220" y="246"/>
                    </a:lnTo>
                    <a:lnTo>
                      <a:pt x="111" y="400"/>
                    </a:lnTo>
                    <a:lnTo>
                      <a:pt x="182" y="223"/>
                    </a:lnTo>
                    <a:lnTo>
                      <a:pt x="0" y="200"/>
                    </a:lnTo>
                    <a:lnTo>
                      <a:pt x="182" y="177"/>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35" name="Freeform 44"/>
              <p:cNvSpPr>
                <a:spLocks/>
              </p:cNvSpPr>
              <p:nvPr/>
            </p:nvSpPr>
            <p:spPr bwMode="auto">
              <a:xfrm>
                <a:off x="556" y="325"/>
                <a:ext cx="223" cy="274"/>
              </a:xfrm>
              <a:custGeom>
                <a:avLst/>
                <a:gdLst>
                  <a:gd name="T0" fmla="*/ 0 w 223"/>
                  <a:gd name="T1" fmla="*/ 69 h 274"/>
                  <a:gd name="T2" fmla="*/ 99 w 223"/>
                  <a:gd name="T3" fmla="*/ 114 h 274"/>
                  <a:gd name="T4" fmla="*/ 112 w 223"/>
                  <a:gd name="T5" fmla="*/ 0 h 274"/>
                  <a:gd name="T6" fmla="*/ 124 w 223"/>
                  <a:gd name="T7" fmla="*/ 114 h 274"/>
                  <a:gd name="T8" fmla="*/ 222 w 223"/>
                  <a:gd name="T9" fmla="*/ 69 h 274"/>
                  <a:gd name="T10" fmla="*/ 136 w 223"/>
                  <a:gd name="T11" fmla="*/ 137 h 274"/>
                  <a:gd name="T12" fmla="*/ 222 w 223"/>
                  <a:gd name="T13" fmla="*/ 206 h 274"/>
                  <a:gd name="T14" fmla="*/ 124 w 223"/>
                  <a:gd name="T15" fmla="*/ 159 h 274"/>
                  <a:gd name="T16" fmla="*/ 112 w 223"/>
                  <a:gd name="T17" fmla="*/ 273 h 274"/>
                  <a:gd name="T18" fmla="*/ 99 w 223"/>
                  <a:gd name="T19" fmla="*/ 159 h 274"/>
                  <a:gd name="T20" fmla="*/ 0 w 223"/>
                  <a:gd name="T21" fmla="*/ 206 h 274"/>
                  <a:gd name="T22" fmla="*/ 87 w 223"/>
                  <a:gd name="T23" fmla="*/ 137 h 274"/>
                  <a:gd name="T24" fmla="*/ 0 w 223"/>
                  <a:gd name="T25" fmla="*/ 69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3" h="274">
                    <a:moveTo>
                      <a:pt x="0" y="69"/>
                    </a:moveTo>
                    <a:lnTo>
                      <a:pt x="99" y="114"/>
                    </a:lnTo>
                    <a:lnTo>
                      <a:pt x="112" y="0"/>
                    </a:lnTo>
                    <a:lnTo>
                      <a:pt x="124" y="114"/>
                    </a:lnTo>
                    <a:lnTo>
                      <a:pt x="222" y="69"/>
                    </a:lnTo>
                    <a:lnTo>
                      <a:pt x="136" y="137"/>
                    </a:lnTo>
                    <a:lnTo>
                      <a:pt x="222" y="206"/>
                    </a:lnTo>
                    <a:lnTo>
                      <a:pt x="124" y="159"/>
                    </a:lnTo>
                    <a:lnTo>
                      <a:pt x="112" y="273"/>
                    </a:lnTo>
                    <a:lnTo>
                      <a:pt x="99" y="159"/>
                    </a:lnTo>
                    <a:lnTo>
                      <a:pt x="0" y="206"/>
                    </a:lnTo>
                    <a:lnTo>
                      <a:pt x="87" y="137"/>
                    </a:lnTo>
                    <a:lnTo>
                      <a:pt x="0" y="69"/>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36" name="Freeform 45"/>
              <p:cNvSpPr>
                <a:spLocks/>
              </p:cNvSpPr>
              <p:nvPr/>
            </p:nvSpPr>
            <p:spPr bwMode="auto">
              <a:xfrm>
                <a:off x="463" y="274"/>
                <a:ext cx="410" cy="376"/>
              </a:xfrm>
              <a:custGeom>
                <a:avLst/>
                <a:gdLst>
                  <a:gd name="T0" fmla="*/ 167 w 410"/>
                  <a:gd name="T1" fmla="*/ 165 h 376"/>
                  <a:gd name="T2" fmla="*/ 102 w 410"/>
                  <a:gd name="T3" fmla="*/ 0 h 376"/>
                  <a:gd name="T4" fmla="*/ 205 w 410"/>
                  <a:gd name="T5" fmla="*/ 141 h 376"/>
                  <a:gd name="T6" fmla="*/ 305 w 410"/>
                  <a:gd name="T7" fmla="*/ 0 h 376"/>
                  <a:gd name="T8" fmla="*/ 241 w 410"/>
                  <a:gd name="T9" fmla="*/ 165 h 376"/>
                  <a:gd name="T10" fmla="*/ 409 w 410"/>
                  <a:gd name="T11" fmla="*/ 188 h 376"/>
                  <a:gd name="T12" fmla="*/ 240 w 410"/>
                  <a:gd name="T13" fmla="*/ 210 h 376"/>
                  <a:gd name="T14" fmla="*/ 305 w 410"/>
                  <a:gd name="T15" fmla="*/ 375 h 376"/>
                  <a:gd name="T16" fmla="*/ 205 w 410"/>
                  <a:gd name="T17" fmla="*/ 234 h 376"/>
                  <a:gd name="T18" fmla="*/ 102 w 410"/>
                  <a:gd name="T19" fmla="*/ 375 h 376"/>
                  <a:gd name="T20" fmla="*/ 166 w 410"/>
                  <a:gd name="T21" fmla="*/ 211 h 376"/>
                  <a:gd name="T22" fmla="*/ 0 w 410"/>
                  <a:gd name="T23" fmla="*/ 188 h 376"/>
                  <a:gd name="T24" fmla="*/ 167 w 410"/>
                  <a:gd name="T25" fmla="*/ 165 h 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0" h="376">
                    <a:moveTo>
                      <a:pt x="167" y="165"/>
                    </a:moveTo>
                    <a:lnTo>
                      <a:pt x="102" y="0"/>
                    </a:lnTo>
                    <a:lnTo>
                      <a:pt x="205" y="141"/>
                    </a:lnTo>
                    <a:lnTo>
                      <a:pt x="305" y="0"/>
                    </a:lnTo>
                    <a:lnTo>
                      <a:pt x="241" y="165"/>
                    </a:lnTo>
                    <a:lnTo>
                      <a:pt x="409" y="188"/>
                    </a:lnTo>
                    <a:lnTo>
                      <a:pt x="240" y="210"/>
                    </a:lnTo>
                    <a:lnTo>
                      <a:pt x="305" y="375"/>
                    </a:lnTo>
                    <a:lnTo>
                      <a:pt x="205" y="234"/>
                    </a:lnTo>
                    <a:lnTo>
                      <a:pt x="102" y="375"/>
                    </a:lnTo>
                    <a:lnTo>
                      <a:pt x="166" y="211"/>
                    </a:lnTo>
                    <a:lnTo>
                      <a:pt x="0" y="188"/>
                    </a:lnTo>
                    <a:lnTo>
                      <a:pt x="167" y="165"/>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37" name="Freeform 46"/>
              <p:cNvSpPr>
                <a:spLocks/>
              </p:cNvSpPr>
              <p:nvPr/>
            </p:nvSpPr>
            <p:spPr bwMode="auto">
              <a:xfrm>
                <a:off x="562" y="332"/>
                <a:ext cx="211" cy="260"/>
              </a:xfrm>
              <a:custGeom>
                <a:avLst/>
                <a:gdLst>
                  <a:gd name="T0" fmla="*/ 0 w 211"/>
                  <a:gd name="T1" fmla="*/ 66 h 260"/>
                  <a:gd name="T2" fmla="*/ 93 w 211"/>
                  <a:gd name="T3" fmla="*/ 107 h 260"/>
                  <a:gd name="T4" fmla="*/ 106 w 211"/>
                  <a:gd name="T5" fmla="*/ 0 h 260"/>
                  <a:gd name="T6" fmla="*/ 118 w 211"/>
                  <a:gd name="T7" fmla="*/ 107 h 260"/>
                  <a:gd name="T8" fmla="*/ 210 w 211"/>
                  <a:gd name="T9" fmla="*/ 66 h 260"/>
                  <a:gd name="T10" fmla="*/ 130 w 211"/>
                  <a:gd name="T11" fmla="*/ 130 h 260"/>
                  <a:gd name="T12" fmla="*/ 210 w 211"/>
                  <a:gd name="T13" fmla="*/ 195 h 260"/>
                  <a:gd name="T14" fmla="*/ 118 w 211"/>
                  <a:gd name="T15" fmla="*/ 152 h 260"/>
                  <a:gd name="T16" fmla="*/ 106 w 211"/>
                  <a:gd name="T17" fmla="*/ 259 h 260"/>
                  <a:gd name="T18" fmla="*/ 93 w 211"/>
                  <a:gd name="T19" fmla="*/ 152 h 260"/>
                  <a:gd name="T20" fmla="*/ 0 w 211"/>
                  <a:gd name="T21" fmla="*/ 195 h 260"/>
                  <a:gd name="T22" fmla="*/ 81 w 211"/>
                  <a:gd name="T23" fmla="*/ 130 h 260"/>
                  <a:gd name="T24" fmla="*/ 0 w 211"/>
                  <a:gd name="T25" fmla="*/ 66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60">
                    <a:moveTo>
                      <a:pt x="0" y="66"/>
                    </a:moveTo>
                    <a:lnTo>
                      <a:pt x="93" y="107"/>
                    </a:lnTo>
                    <a:lnTo>
                      <a:pt x="106" y="0"/>
                    </a:lnTo>
                    <a:lnTo>
                      <a:pt x="118" y="107"/>
                    </a:lnTo>
                    <a:lnTo>
                      <a:pt x="210" y="66"/>
                    </a:lnTo>
                    <a:lnTo>
                      <a:pt x="130" y="130"/>
                    </a:lnTo>
                    <a:lnTo>
                      <a:pt x="210" y="195"/>
                    </a:lnTo>
                    <a:lnTo>
                      <a:pt x="118" y="152"/>
                    </a:lnTo>
                    <a:lnTo>
                      <a:pt x="106" y="259"/>
                    </a:lnTo>
                    <a:lnTo>
                      <a:pt x="93" y="152"/>
                    </a:lnTo>
                    <a:lnTo>
                      <a:pt x="0" y="195"/>
                    </a:lnTo>
                    <a:lnTo>
                      <a:pt x="81" y="130"/>
                    </a:lnTo>
                    <a:lnTo>
                      <a:pt x="0" y="66"/>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38" name="Freeform 47"/>
              <p:cNvSpPr>
                <a:spLocks/>
              </p:cNvSpPr>
              <p:nvPr/>
            </p:nvSpPr>
            <p:spPr bwMode="auto">
              <a:xfrm>
                <a:off x="477" y="28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39" name="Freeform 48"/>
              <p:cNvSpPr>
                <a:spLocks/>
              </p:cNvSpPr>
              <p:nvPr/>
            </p:nvSpPr>
            <p:spPr bwMode="auto">
              <a:xfrm>
                <a:off x="568" y="340"/>
                <a:ext cx="199" cy="245"/>
              </a:xfrm>
              <a:custGeom>
                <a:avLst/>
                <a:gdLst>
                  <a:gd name="T0" fmla="*/ 0 w 199"/>
                  <a:gd name="T1" fmla="*/ 60 h 245"/>
                  <a:gd name="T2" fmla="*/ 87 w 199"/>
                  <a:gd name="T3" fmla="*/ 99 h 245"/>
                  <a:gd name="T4" fmla="*/ 100 w 199"/>
                  <a:gd name="T5" fmla="*/ 0 h 245"/>
                  <a:gd name="T6" fmla="*/ 111 w 199"/>
                  <a:gd name="T7" fmla="*/ 99 h 245"/>
                  <a:gd name="T8" fmla="*/ 198 w 199"/>
                  <a:gd name="T9" fmla="*/ 60 h 245"/>
                  <a:gd name="T10" fmla="*/ 124 w 199"/>
                  <a:gd name="T11" fmla="*/ 122 h 245"/>
                  <a:gd name="T12" fmla="*/ 198 w 199"/>
                  <a:gd name="T13" fmla="*/ 182 h 245"/>
                  <a:gd name="T14" fmla="*/ 111 w 199"/>
                  <a:gd name="T15" fmla="*/ 144 h 245"/>
                  <a:gd name="T16" fmla="*/ 100 w 199"/>
                  <a:gd name="T17" fmla="*/ 244 h 245"/>
                  <a:gd name="T18" fmla="*/ 87 w 199"/>
                  <a:gd name="T19" fmla="*/ 144 h 245"/>
                  <a:gd name="T20" fmla="*/ 0 w 199"/>
                  <a:gd name="T21" fmla="*/ 182 h 245"/>
                  <a:gd name="T22" fmla="*/ 75 w 199"/>
                  <a:gd name="T23" fmla="*/ 122 h 245"/>
                  <a:gd name="T24" fmla="*/ 0 w 199"/>
                  <a:gd name="T25" fmla="*/ 6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45">
                    <a:moveTo>
                      <a:pt x="0" y="60"/>
                    </a:moveTo>
                    <a:lnTo>
                      <a:pt x="87" y="99"/>
                    </a:lnTo>
                    <a:lnTo>
                      <a:pt x="100" y="0"/>
                    </a:lnTo>
                    <a:lnTo>
                      <a:pt x="111" y="99"/>
                    </a:lnTo>
                    <a:lnTo>
                      <a:pt x="198" y="60"/>
                    </a:lnTo>
                    <a:lnTo>
                      <a:pt x="124" y="122"/>
                    </a:lnTo>
                    <a:lnTo>
                      <a:pt x="198" y="182"/>
                    </a:lnTo>
                    <a:lnTo>
                      <a:pt x="111" y="144"/>
                    </a:lnTo>
                    <a:lnTo>
                      <a:pt x="100" y="244"/>
                    </a:lnTo>
                    <a:lnTo>
                      <a:pt x="87" y="144"/>
                    </a:lnTo>
                    <a:lnTo>
                      <a:pt x="0" y="182"/>
                    </a:lnTo>
                    <a:lnTo>
                      <a:pt x="75" y="122"/>
                    </a:lnTo>
                    <a:lnTo>
                      <a:pt x="0" y="60"/>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40" name="Freeform 49"/>
              <p:cNvSpPr>
                <a:spLocks/>
              </p:cNvSpPr>
              <p:nvPr/>
            </p:nvSpPr>
            <p:spPr bwMode="auto">
              <a:xfrm>
                <a:off x="492" y="302"/>
                <a:ext cx="351" cy="321"/>
              </a:xfrm>
              <a:custGeom>
                <a:avLst/>
                <a:gdLst>
                  <a:gd name="T0" fmla="*/ 138 w 351"/>
                  <a:gd name="T1" fmla="*/ 138 h 321"/>
                  <a:gd name="T2" fmla="*/ 89 w 351"/>
                  <a:gd name="T3" fmla="*/ 0 h 321"/>
                  <a:gd name="T4" fmla="*/ 176 w 351"/>
                  <a:gd name="T5" fmla="*/ 113 h 321"/>
                  <a:gd name="T6" fmla="*/ 263 w 351"/>
                  <a:gd name="T7" fmla="*/ 0 h 321"/>
                  <a:gd name="T8" fmla="*/ 212 w 351"/>
                  <a:gd name="T9" fmla="*/ 138 h 321"/>
                  <a:gd name="T10" fmla="*/ 350 w 351"/>
                  <a:gd name="T11" fmla="*/ 160 h 321"/>
                  <a:gd name="T12" fmla="*/ 211 w 351"/>
                  <a:gd name="T13" fmla="*/ 181 h 321"/>
                  <a:gd name="T14" fmla="*/ 263 w 351"/>
                  <a:gd name="T15" fmla="*/ 319 h 321"/>
                  <a:gd name="T16" fmla="*/ 176 w 351"/>
                  <a:gd name="T17" fmla="*/ 206 h 321"/>
                  <a:gd name="T18" fmla="*/ 89 w 351"/>
                  <a:gd name="T19" fmla="*/ 320 h 321"/>
                  <a:gd name="T20" fmla="*/ 138 w 351"/>
                  <a:gd name="T21" fmla="*/ 182 h 321"/>
                  <a:gd name="T22" fmla="*/ 0 w 351"/>
                  <a:gd name="T23" fmla="*/ 160 h 321"/>
                  <a:gd name="T24" fmla="*/ 138 w 351"/>
                  <a:gd name="T25" fmla="*/ 138 h 3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1" h="321">
                    <a:moveTo>
                      <a:pt x="138" y="138"/>
                    </a:moveTo>
                    <a:lnTo>
                      <a:pt x="89" y="0"/>
                    </a:lnTo>
                    <a:lnTo>
                      <a:pt x="176" y="113"/>
                    </a:lnTo>
                    <a:lnTo>
                      <a:pt x="263" y="0"/>
                    </a:lnTo>
                    <a:lnTo>
                      <a:pt x="212" y="138"/>
                    </a:lnTo>
                    <a:lnTo>
                      <a:pt x="350" y="160"/>
                    </a:lnTo>
                    <a:lnTo>
                      <a:pt x="211" y="181"/>
                    </a:lnTo>
                    <a:lnTo>
                      <a:pt x="263" y="319"/>
                    </a:lnTo>
                    <a:lnTo>
                      <a:pt x="176" y="206"/>
                    </a:lnTo>
                    <a:lnTo>
                      <a:pt x="89" y="320"/>
                    </a:lnTo>
                    <a:lnTo>
                      <a:pt x="138" y="182"/>
                    </a:lnTo>
                    <a:lnTo>
                      <a:pt x="0" y="160"/>
                    </a:lnTo>
                    <a:lnTo>
                      <a:pt x="138" y="138"/>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41" name="Freeform 50"/>
              <p:cNvSpPr>
                <a:spLocks/>
              </p:cNvSpPr>
              <p:nvPr/>
            </p:nvSpPr>
            <p:spPr bwMode="auto">
              <a:xfrm>
                <a:off x="574" y="347"/>
                <a:ext cx="187" cy="231"/>
              </a:xfrm>
              <a:custGeom>
                <a:avLst/>
                <a:gdLst>
                  <a:gd name="T0" fmla="*/ 0 w 187"/>
                  <a:gd name="T1" fmla="*/ 58 h 231"/>
                  <a:gd name="T2" fmla="*/ 81 w 187"/>
                  <a:gd name="T3" fmla="*/ 92 h 231"/>
                  <a:gd name="T4" fmla="*/ 94 w 187"/>
                  <a:gd name="T5" fmla="*/ 0 h 231"/>
                  <a:gd name="T6" fmla="*/ 105 w 187"/>
                  <a:gd name="T7" fmla="*/ 92 h 231"/>
                  <a:gd name="T8" fmla="*/ 186 w 187"/>
                  <a:gd name="T9" fmla="*/ 58 h 231"/>
                  <a:gd name="T10" fmla="*/ 118 w 187"/>
                  <a:gd name="T11" fmla="*/ 115 h 231"/>
                  <a:gd name="T12" fmla="*/ 186 w 187"/>
                  <a:gd name="T13" fmla="*/ 173 h 231"/>
                  <a:gd name="T14" fmla="*/ 105 w 187"/>
                  <a:gd name="T15" fmla="*/ 137 h 231"/>
                  <a:gd name="T16" fmla="*/ 94 w 187"/>
                  <a:gd name="T17" fmla="*/ 230 h 231"/>
                  <a:gd name="T18" fmla="*/ 81 w 187"/>
                  <a:gd name="T19" fmla="*/ 137 h 231"/>
                  <a:gd name="T20" fmla="*/ 0 w 187"/>
                  <a:gd name="T21" fmla="*/ 173 h 231"/>
                  <a:gd name="T22" fmla="*/ 69 w 187"/>
                  <a:gd name="T23" fmla="*/ 115 h 231"/>
                  <a:gd name="T24" fmla="*/ 0 w 187"/>
                  <a:gd name="T25" fmla="*/ 58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7" h="231">
                    <a:moveTo>
                      <a:pt x="0" y="58"/>
                    </a:moveTo>
                    <a:lnTo>
                      <a:pt x="81" y="92"/>
                    </a:lnTo>
                    <a:lnTo>
                      <a:pt x="94" y="0"/>
                    </a:lnTo>
                    <a:lnTo>
                      <a:pt x="105" y="92"/>
                    </a:lnTo>
                    <a:lnTo>
                      <a:pt x="186" y="58"/>
                    </a:lnTo>
                    <a:lnTo>
                      <a:pt x="118" y="115"/>
                    </a:lnTo>
                    <a:lnTo>
                      <a:pt x="186" y="173"/>
                    </a:lnTo>
                    <a:lnTo>
                      <a:pt x="105" y="137"/>
                    </a:lnTo>
                    <a:lnTo>
                      <a:pt x="94" y="230"/>
                    </a:lnTo>
                    <a:lnTo>
                      <a:pt x="81" y="137"/>
                    </a:lnTo>
                    <a:lnTo>
                      <a:pt x="0" y="173"/>
                    </a:lnTo>
                    <a:lnTo>
                      <a:pt x="69" y="115"/>
                    </a:lnTo>
                    <a:lnTo>
                      <a:pt x="0" y="58"/>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42" name="Freeform 51"/>
              <p:cNvSpPr>
                <a:spLocks/>
              </p:cNvSpPr>
              <p:nvPr/>
            </p:nvSpPr>
            <p:spPr bwMode="auto">
              <a:xfrm>
                <a:off x="507" y="315"/>
                <a:ext cx="322" cy="295"/>
              </a:xfrm>
              <a:custGeom>
                <a:avLst/>
                <a:gdLst>
                  <a:gd name="T0" fmla="*/ 123 w 322"/>
                  <a:gd name="T1" fmla="*/ 125 h 295"/>
                  <a:gd name="T2" fmla="*/ 81 w 322"/>
                  <a:gd name="T3" fmla="*/ 0 h 295"/>
                  <a:gd name="T4" fmla="*/ 161 w 322"/>
                  <a:gd name="T5" fmla="*/ 100 h 295"/>
                  <a:gd name="T6" fmla="*/ 240 w 322"/>
                  <a:gd name="T7" fmla="*/ 0 h 295"/>
                  <a:gd name="T8" fmla="*/ 197 w 322"/>
                  <a:gd name="T9" fmla="*/ 125 h 295"/>
                  <a:gd name="T10" fmla="*/ 321 w 322"/>
                  <a:gd name="T11" fmla="*/ 147 h 295"/>
                  <a:gd name="T12" fmla="*/ 196 w 322"/>
                  <a:gd name="T13" fmla="*/ 168 h 295"/>
                  <a:gd name="T14" fmla="*/ 240 w 322"/>
                  <a:gd name="T15" fmla="*/ 293 h 295"/>
                  <a:gd name="T16" fmla="*/ 161 w 322"/>
                  <a:gd name="T17" fmla="*/ 193 h 295"/>
                  <a:gd name="T18" fmla="*/ 81 w 322"/>
                  <a:gd name="T19" fmla="*/ 294 h 295"/>
                  <a:gd name="T20" fmla="*/ 122 w 322"/>
                  <a:gd name="T21" fmla="*/ 170 h 295"/>
                  <a:gd name="T22" fmla="*/ 0 w 322"/>
                  <a:gd name="T23" fmla="*/ 147 h 295"/>
                  <a:gd name="T24" fmla="*/ 123 w 322"/>
                  <a:gd name="T25" fmla="*/ 125 h 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95">
                    <a:moveTo>
                      <a:pt x="123" y="125"/>
                    </a:moveTo>
                    <a:lnTo>
                      <a:pt x="81" y="0"/>
                    </a:lnTo>
                    <a:lnTo>
                      <a:pt x="161" y="100"/>
                    </a:lnTo>
                    <a:lnTo>
                      <a:pt x="240" y="0"/>
                    </a:lnTo>
                    <a:lnTo>
                      <a:pt x="197" y="125"/>
                    </a:lnTo>
                    <a:lnTo>
                      <a:pt x="321" y="147"/>
                    </a:lnTo>
                    <a:lnTo>
                      <a:pt x="196" y="168"/>
                    </a:lnTo>
                    <a:lnTo>
                      <a:pt x="240" y="293"/>
                    </a:lnTo>
                    <a:lnTo>
                      <a:pt x="161" y="193"/>
                    </a:lnTo>
                    <a:lnTo>
                      <a:pt x="81" y="294"/>
                    </a:lnTo>
                    <a:lnTo>
                      <a:pt x="122" y="170"/>
                    </a:lnTo>
                    <a:lnTo>
                      <a:pt x="0" y="147"/>
                    </a:lnTo>
                    <a:lnTo>
                      <a:pt x="123" y="125"/>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43" name="Freeform 52"/>
              <p:cNvSpPr>
                <a:spLocks/>
              </p:cNvSpPr>
              <p:nvPr/>
            </p:nvSpPr>
            <p:spPr bwMode="auto">
              <a:xfrm>
                <a:off x="580" y="354"/>
                <a:ext cx="176" cy="217"/>
              </a:xfrm>
              <a:custGeom>
                <a:avLst/>
                <a:gdLst>
                  <a:gd name="T0" fmla="*/ 0 w 176"/>
                  <a:gd name="T1" fmla="*/ 55 h 217"/>
                  <a:gd name="T2" fmla="*/ 76 w 176"/>
                  <a:gd name="T3" fmla="*/ 85 h 217"/>
                  <a:gd name="T4" fmla="*/ 88 w 176"/>
                  <a:gd name="T5" fmla="*/ 0 h 217"/>
                  <a:gd name="T6" fmla="*/ 99 w 176"/>
                  <a:gd name="T7" fmla="*/ 85 h 217"/>
                  <a:gd name="T8" fmla="*/ 174 w 176"/>
                  <a:gd name="T9" fmla="*/ 53 h 217"/>
                  <a:gd name="T10" fmla="*/ 112 w 176"/>
                  <a:gd name="T11" fmla="*/ 108 h 217"/>
                  <a:gd name="T12" fmla="*/ 175 w 176"/>
                  <a:gd name="T13" fmla="*/ 161 h 217"/>
                  <a:gd name="T14" fmla="*/ 99 w 176"/>
                  <a:gd name="T15" fmla="*/ 130 h 217"/>
                  <a:gd name="T16" fmla="*/ 88 w 176"/>
                  <a:gd name="T17" fmla="*/ 216 h 217"/>
                  <a:gd name="T18" fmla="*/ 76 w 176"/>
                  <a:gd name="T19" fmla="*/ 130 h 217"/>
                  <a:gd name="T20" fmla="*/ 0 w 176"/>
                  <a:gd name="T21" fmla="*/ 161 h 217"/>
                  <a:gd name="T22" fmla="*/ 63 w 176"/>
                  <a:gd name="T23" fmla="*/ 108 h 217"/>
                  <a:gd name="T24" fmla="*/ 0 w 176"/>
                  <a:gd name="T25" fmla="*/ 55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44" name="Freeform 53"/>
              <p:cNvSpPr>
                <a:spLocks/>
              </p:cNvSpPr>
              <p:nvPr/>
            </p:nvSpPr>
            <p:spPr bwMode="auto">
              <a:xfrm>
                <a:off x="521" y="328"/>
                <a:ext cx="294" cy="269"/>
              </a:xfrm>
              <a:custGeom>
                <a:avLst/>
                <a:gdLst>
                  <a:gd name="T0" fmla="*/ 109 w 294"/>
                  <a:gd name="T1" fmla="*/ 112 h 269"/>
                  <a:gd name="T2" fmla="*/ 74 w 294"/>
                  <a:gd name="T3" fmla="*/ 0 h 269"/>
                  <a:gd name="T4" fmla="*/ 147 w 294"/>
                  <a:gd name="T5" fmla="*/ 87 h 269"/>
                  <a:gd name="T6" fmla="*/ 219 w 294"/>
                  <a:gd name="T7" fmla="*/ 0 h 269"/>
                  <a:gd name="T8" fmla="*/ 183 w 294"/>
                  <a:gd name="T9" fmla="*/ 112 h 269"/>
                  <a:gd name="T10" fmla="*/ 293 w 294"/>
                  <a:gd name="T11" fmla="*/ 134 h 269"/>
                  <a:gd name="T12" fmla="*/ 182 w 294"/>
                  <a:gd name="T13" fmla="*/ 155 h 269"/>
                  <a:gd name="T14" fmla="*/ 219 w 294"/>
                  <a:gd name="T15" fmla="*/ 267 h 269"/>
                  <a:gd name="T16" fmla="*/ 147 w 294"/>
                  <a:gd name="T17" fmla="*/ 180 h 269"/>
                  <a:gd name="T18" fmla="*/ 74 w 294"/>
                  <a:gd name="T19" fmla="*/ 268 h 269"/>
                  <a:gd name="T20" fmla="*/ 108 w 294"/>
                  <a:gd name="T21" fmla="*/ 157 h 269"/>
                  <a:gd name="T22" fmla="*/ 0 w 294"/>
                  <a:gd name="T23" fmla="*/ 134 h 269"/>
                  <a:gd name="T24" fmla="*/ 109 w 294"/>
                  <a:gd name="T25" fmla="*/ 112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269">
                    <a:moveTo>
                      <a:pt x="109" y="112"/>
                    </a:moveTo>
                    <a:lnTo>
                      <a:pt x="74" y="0"/>
                    </a:lnTo>
                    <a:lnTo>
                      <a:pt x="147" y="87"/>
                    </a:lnTo>
                    <a:lnTo>
                      <a:pt x="219" y="0"/>
                    </a:lnTo>
                    <a:lnTo>
                      <a:pt x="183" y="112"/>
                    </a:lnTo>
                    <a:lnTo>
                      <a:pt x="293" y="134"/>
                    </a:lnTo>
                    <a:lnTo>
                      <a:pt x="182" y="155"/>
                    </a:lnTo>
                    <a:lnTo>
                      <a:pt x="219" y="267"/>
                    </a:lnTo>
                    <a:lnTo>
                      <a:pt x="147" y="180"/>
                    </a:lnTo>
                    <a:lnTo>
                      <a:pt x="74" y="268"/>
                    </a:lnTo>
                    <a:lnTo>
                      <a:pt x="108" y="157"/>
                    </a:lnTo>
                    <a:lnTo>
                      <a:pt x="0" y="134"/>
                    </a:lnTo>
                    <a:lnTo>
                      <a:pt x="109" y="112"/>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45" name="Freeform 54"/>
              <p:cNvSpPr>
                <a:spLocks/>
              </p:cNvSpPr>
              <p:nvPr/>
            </p:nvSpPr>
            <p:spPr bwMode="auto">
              <a:xfrm>
                <a:off x="586" y="361"/>
                <a:ext cx="164" cy="202"/>
              </a:xfrm>
              <a:custGeom>
                <a:avLst/>
                <a:gdLst>
                  <a:gd name="T0" fmla="*/ 0 w 164"/>
                  <a:gd name="T1" fmla="*/ 51 h 202"/>
                  <a:gd name="T2" fmla="*/ 70 w 164"/>
                  <a:gd name="T3" fmla="*/ 78 h 202"/>
                  <a:gd name="T4" fmla="*/ 82 w 164"/>
                  <a:gd name="T5" fmla="*/ 0 h 202"/>
                  <a:gd name="T6" fmla="*/ 93 w 164"/>
                  <a:gd name="T7" fmla="*/ 78 h 202"/>
                  <a:gd name="T8" fmla="*/ 162 w 164"/>
                  <a:gd name="T9" fmla="*/ 51 h 202"/>
                  <a:gd name="T10" fmla="*/ 106 w 164"/>
                  <a:gd name="T11" fmla="*/ 101 h 202"/>
                  <a:gd name="T12" fmla="*/ 163 w 164"/>
                  <a:gd name="T13" fmla="*/ 150 h 202"/>
                  <a:gd name="T14" fmla="*/ 93 w 164"/>
                  <a:gd name="T15" fmla="*/ 123 h 202"/>
                  <a:gd name="T16" fmla="*/ 82 w 164"/>
                  <a:gd name="T17" fmla="*/ 201 h 202"/>
                  <a:gd name="T18" fmla="*/ 70 w 164"/>
                  <a:gd name="T19" fmla="*/ 123 h 202"/>
                  <a:gd name="T20" fmla="*/ 0 w 164"/>
                  <a:gd name="T21" fmla="*/ 150 h 202"/>
                  <a:gd name="T22" fmla="*/ 57 w 164"/>
                  <a:gd name="T23" fmla="*/ 101 h 202"/>
                  <a:gd name="T24" fmla="*/ 0 w 164"/>
                  <a:gd name="T25" fmla="*/ 51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4" h="202">
                    <a:moveTo>
                      <a:pt x="0" y="51"/>
                    </a:moveTo>
                    <a:lnTo>
                      <a:pt x="70" y="78"/>
                    </a:lnTo>
                    <a:lnTo>
                      <a:pt x="82" y="0"/>
                    </a:lnTo>
                    <a:lnTo>
                      <a:pt x="93" y="78"/>
                    </a:lnTo>
                    <a:lnTo>
                      <a:pt x="162" y="51"/>
                    </a:lnTo>
                    <a:lnTo>
                      <a:pt x="106" y="101"/>
                    </a:lnTo>
                    <a:lnTo>
                      <a:pt x="163" y="150"/>
                    </a:lnTo>
                    <a:lnTo>
                      <a:pt x="93" y="123"/>
                    </a:lnTo>
                    <a:lnTo>
                      <a:pt x="82" y="201"/>
                    </a:lnTo>
                    <a:lnTo>
                      <a:pt x="70" y="123"/>
                    </a:lnTo>
                    <a:lnTo>
                      <a:pt x="0" y="150"/>
                    </a:lnTo>
                    <a:lnTo>
                      <a:pt x="57" y="101"/>
                    </a:lnTo>
                    <a:lnTo>
                      <a:pt x="0" y="51"/>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46" name="Freeform 55"/>
              <p:cNvSpPr>
                <a:spLocks/>
              </p:cNvSpPr>
              <p:nvPr/>
            </p:nvSpPr>
            <p:spPr bwMode="auto">
              <a:xfrm>
                <a:off x="535" y="341"/>
                <a:ext cx="265" cy="242"/>
              </a:xfrm>
              <a:custGeom>
                <a:avLst/>
                <a:gdLst>
                  <a:gd name="T0" fmla="*/ 95 w 265"/>
                  <a:gd name="T1" fmla="*/ 99 h 242"/>
                  <a:gd name="T2" fmla="*/ 67 w 265"/>
                  <a:gd name="T3" fmla="*/ 0 h 242"/>
                  <a:gd name="T4" fmla="*/ 133 w 265"/>
                  <a:gd name="T5" fmla="*/ 75 h 242"/>
                  <a:gd name="T6" fmla="*/ 199 w 265"/>
                  <a:gd name="T7" fmla="*/ 0 h 242"/>
                  <a:gd name="T8" fmla="*/ 169 w 265"/>
                  <a:gd name="T9" fmla="*/ 99 h 242"/>
                  <a:gd name="T10" fmla="*/ 264 w 265"/>
                  <a:gd name="T11" fmla="*/ 121 h 242"/>
                  <a:gd name="T12" fmla="*/ 168 w 265"/>
                  <a:gd name="T13" fmla="*/ 142 h 242"/>
                  <a:gd name="T14" fmla="*/ 199 w 265"/>
                  <a:gd name="T15" fmla="*/ 241 h 242"/>
                  <a:gd name="T16" fmla="*/ 133 w 265"/>
                  <a:gd name="T17" fmla="*/ 166 h 242"/>
                  <a:gd name="T18" fmla="*/ 67 w 265"/>
                  <a:gd name="T19" fmla="*/ 241 h 242"/>
                  <a:gd name="T20" fmla="*/ 95 w 265"/>
                  <a:gd name="T21" fmla="*/ 143 h 242"/>
                  <a:gd name="T22" fmla="*/ 0 w 265"/>
                  <a:gd name="T23" fmla="*/ 121 h 242"/>
                  <a:gd name="T24" fmla="*/ 95 w 265"/>
                  <a:gd name="T25" fmla="*/ 99 h 2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5" h="242">
                    <a:moveTo>
                      <a:pt x="95" y="99"/>
                    </a:moveTo>
                    <a:lnTo>
                      <a:pt x="67" y="0"/>
                    </a:lnTo>
                    <a:lnTo>
                      <a:pt x="133" y="75"/>
                    </a:lnTo>
                    <a:lnTo>
                      <a:pt x="199" y="0"/>
                    </a:lnTo>
                    <a:lnTo>
                      <a:pt x="169" y="99"/>
                    </a:lnTo>
                    <a:lnTo>
                      <a:pt x="264" y="121"/>
                    </a:lnTo>
                    <a:lnTo>
                      <a:pt x="168" y="142"/>
                    </a:lnTo>
                    <a:lnTo>
                      <a:pt x="199" y="241"/>
                    </a:lnTo>
                    <a:lnTo>
                      <a:pt x="133" y="166"/>
                    </a:lnTo>
                    <a:lnTo>
                      <a:pt x="67" y="241"/>
                    </a:lnTo>
                    <a:lnTo>
                      <a:pt x="95" y="143"/>
                    </a:lnTo>
                    <a:lnTo>
                      <a:pt x="0" y="121"/>
                    </a:lnTo>
                    <a:lnTo>
                      <a:pt x="95" y="99"/>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47" name="Freeform 56"/>
              <p:cNvSpPr>
                <a:spLocks/>
              </p:cNvSpPr>
              <p:nvPr/>
            </p:nvSpPr>
            <p:spPr bwMode="auto">
              <a:xfrm>
                <a:off x="592" y="368"/>
                <a:ext cx="152" cy="188"/>
              </a:xfrm>
              <a:custGeom>
                <a:avLst/>
                <a:gdLst>
                  <a:gd name="T0" fmla="*/ 0 w 152"/>
                  <a:gd name="T1" fmla="*/ 48 h 188"/>
                  <a:gd name="T2" fmla="*/ 64 w 152"/>
                  <a:gd name="T3" fmla="*/ 71 h 188"/>
                  <a:gd name="T4" fmla="*/ 76 w 152"/>
                  <a:gd name="T5" fmla="*/ 0 h 188"/>
                  <a:gd name="T6" fmla="*/ 87 w 152"/>
                  <a:gd name="T7" fmla="*/ 71 h 188"/>
                  <a:gd name="T8" fmla="*/ 151 w 152"/>
                  <a:gd name="T9" fmla="*/ 48 h 188"/>
                  <a:gd name="T10" fmla="*/ 100 w 152"/>
                  <a:gd name="T11" fmla="*/ 94 h 188"/>
                  <a:gd name="T12" fmla="*/ 151 w 152"/>
                  <a:gd name="T13" fmla="*/ 141 h 188"/>
                  <a:gd name="T14" fmla="*/ 87 w 152"/>
                  <a:gd name="T15" fmla="*/ 116 h 188"/>
                  <a:gd name="T16" fmla="*/ 76 w 152"/>
                  <a:gd name="T17" fmla="*/ 187 h 188"/>
                  <a:gd name="T18" fmla="*/ 64 w 152"/>
                  <a:gd name="T19" fmla="*/ 116 h 188"/>
                  <a:gd name="T20" fmla="*/ 0 w 152"/>
                  <a:gd name="T21" fmla="*/ 141 h 188"/>
                  <a:gd name="T22" fmla="*/ 51 w 152"/>
                  <a:gd name="T23" fmla="*/ 94 h 188"/>
                  <a:gd name="T24" fmla="*/ 0 w 152"/>
                  <a:gd name="T25" fmla="*/ 48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48" name="Freeform 57"/>
              <p:cNvSpPr>
                <a:spLocks/>
              </p:cNvSpPr>
              <p:nvPr/>
            </p:nvSpPr>
            <p:spPr bwMode="auto">
              <a:xfrm>
                <a:off x="550" y="354"/>
                <a:ext cx="236" cy="216"/>
              </a:xfrm>
              <a:custGeom>
                <a:avLst/>
                <a:gdLst>
                  <a:gd name="T0" fmla="*/ 80 w 236"/>
                  <a:gd name="T1" fmla="*/ 86 h 216"/>
                  <a:gd name="T2" fmla="*/ 58 w 236"/>
                  <a:gd name="T3" fmla="*/ 0 h 216"/>
                  <a:gd name="T4" fmla="*/ 118 w 236"/>
                  <a:gd name="T5" fmla="*/ 62 h 216"/>
                  <a:gd name="T6" fmla="*/ 175 w 236"/>
                  <a:gd name="T7" fmla="*/ 0 h 216"/>
                  <a:gd name="T8" fmla="*/ 154 w 236"/>
                  <a:gd name="T9" fmla="*/ 86 h 216"/>
                  <a:gd name="T10" fmla="*/ 235 w 236"/>
                  <a:gd name="T11" fmla="*/ 108 h 216"/>
                  <a:gd name="T12" fmla="*/ 153 w 236"/>
                  <a:gd name="T13" fmla="*/ 129 h 216"/>
                  <a:gd name="T14" fmla="*/ 175 w 236"/>
                  <a:gd name="T15" fmla="*/ 215 h 216"/>
                  <a:gd name="T16" fmla="*/ 118 w 236"/>
                  <a:gd name="T17" fmla="*/ 153 h 216"/>
                  <a:gd name="T18" fmla="*/ 58 w 236"/>
                  <a:gd name="T19" fmla="*/ 215 h 216"/>
                  <a:gd name="T20" fmla="*/ 80 w 236"/>
                  <a:gd name="T21" fmla="*/ 130 h 216"/>
                  <a:gd name="T22" fmla="*/ 0 w 236"/>
                  <a:gd name="T23" fmla="*/ 108 h 216"/>
                  <a:gd name="T24" fmla="*/ 80 w 236"/>
                  <a:gd name="T25" fmla="*/ 86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6" h="216">
                    <a:moveTo>
                      <a:pt x="80" y="86"/>
                    </a:moveTo>
                    <a:lnTo>
                      <a:pt x="58" y="0"/>
                    </a:lnTo>
                    <a:lnTo>
                      <a:pt x="118" y="62"/>
                    </a:lnTo>
                    <a:lnTo>
                      <a:pt x="175" y="0"/>
                    </a:lnTo>
                    <a:lnTo>
                      <a:pt x="154" y="86"/>
                    </a:lnTo>
                    <a:lnTo>
                      <a:pt x="235" y="108"/>
                    </a:lnTo>
                    <a:lnTo>
                      <a:pt x="153" y="129"/>
                    </a:lnTo>
                    <a:lnTo>
                      <a:pt x="175" y="215"/>
                    </a:lnTo>
                    <a:lnTo>
                      <a:pt x="118" y="153"/>
                    </a:lnTo>
                    <a:lnTo>
                      <a:pt x="58" y="215"/>
                    </a:lnTo>
                    <a:lnTo>
                      <a:pt x="80" y="130"/>
                    </a:lnTo>
                    <a:lnTo>
                      <a:pt x="0" y="108"/>
                    </a:lnTo>
                    <a:lnTo>
                      <a:pt x="80" y="86"/>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49" name="Freeform 58"/>
              <p:cNvSpPr>
                <a:spLocks/>
              </p:cNvSpPr>
              <p:nvPr/>
            </p:nvSpPr>
            <p:spPr bwMode="auto">
              <a:xfrm>
                <a:off x="598" y="376"/>
                <a:ext cx="140" cy="173"/>
              </a:xfrm>
              <a:custGeom>
                <a:avLst/>
                <a:gdLst>
                  <a:gd name="T0" fmla="*/ 0 w 140"/>
                  <a:gd name="T1" fmla="*/ 42 h 173"/>
                  <a:gd name="T2" fmla="*/ 58 w 140"/>
                  <a:gd name="T3" fmla="*/ 63 h 173"/>
                  <a:gd name="T4" fmla="*/ 70 w 140"/>
                  <a:gd name="T5" fmla="*/ 0 h 173"/>
                  <a:gd name="T6" fmla="*/ 81 w 140"/>
                  <a:gd name="T7" fmla="*/ 63 h 173"/>
                  <a:gd name="T8" fmla="*/ 139 w 140"/>
                  <a:gd name="T9" fmla="*/ 42 h 173"/>
                  <a:gd name="T10" fmla="*/ 94 w 140"/>
                  <a:gd name="T11" fmla="*/ 86 h 173"/>
                  <a:gd name="T12" fmla="*/ 139 w 140"/>
                  <a:gd name="T13" fmla="*/ 128 h 173"/>
                  <a:gd name="T14" fmla="*/ 81 w 140"/>
                  <a:gd name="T15" fmla="*/ 108 h 173"/>
                  <a:gd name="T16" fmla="*/ 70 w 140"/>
                  <a:gd name="T17" fmla="*/ 172 h 173"/>
                  <a:gd name="T18" fmla="*/ 58 w 140"/>
                  <a:gd name="T19" fmla="*/ 108 h 173"/>
                  <a:gd name="T20" fmla="*/ 0 w 140"/>
                  <a:gd name="T21" fmla="*/ 128 h 173"/>
                  <a:gd name="T22" fmla="*/ 45 w 140"/>
                  <a:gd name="T23" fmla="*/ 86 h 173"/>
                  <a:gd name="T24" fmla="*/ 0 w 140"/>
                  <a:gd name="T25" fmla="*/ 42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173">
                    <a:moveTo>
                      <a:pt x="0" y="42"/>
                    </a:moveTo>
                    <a:lnTo>
                      <a:pt x="58" y="63"/>
                    </a:lnTo>
                    <a:lnTo>
                      <a:pt x="70" y="0"/>
                    </a:lnTo>
                    <a:lnTo>
                      <a:pt x="81" y="63"/>
                    </a:lnTo>
                    <a:lnTo>
                      <a:pt x="139" y="42"/>
                    </a:lnTo>
                    <a:lnTo>
                      <a:pt x="94" y="86"/>
                    </a:lnTo>
                    <a:lnTo>
                      <a:pt x="139" y="128"/>
                    </a:lnTo>
                    <a:lnTo>
                      <a:pt x="81" y="108"/>
                    </a:lnTo>
                    <a:lnTo>
                      <a:pt x="70" y="172"/>
                    </a:lnTo>
                    <a:lnTo>
                      <a:pt x="58" y="108"/>
                    </a:lnTo>
                    <a:lnTo>
                      <a:pt x="0" y="128"/>
                    </a:lnTo>
                    <a:lnTo>
                      <a:pt x="45" y="86"/>
                    </a:lnTo>
                    <a:lnTo>
                      <a:pt x="0" y="42"/>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grpSp>
      </p:grpSp>
      <p:sp>
        <p:nvSpPr>
          <p:cNvPr id="57403" name="Rectangle 59"/>
          <p:cNvSpPr>
            <a:spLocks noGrp="1" noChangeArrowheads="1"/>
          </p:cNvSpPr>
          <p:nvPr>
            <p:ph type="title"/>
          </p:nvPr>
        </p:nvSpPr>
        <p:spPr bwMode="auto">
          <a:xfrm>
            <a:off x="1371600" y="476250"/>
            <a:ext cx="7086600" cy="12763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4100" name="Rectangle 6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extLst>
      <p:ext uri="{BB962C8B-B14F-4D97-AF65-F5344CB8AC3E}">
        <p14:creationId xmlns:p14="http://schemas.microsoft.com/office/powerpoint/2010/main" xmlns="" val="3168977251"/>
      </p:ext>
    </p:extLst>
  </p:cSld>
  <p:clrMap bg1="dk2" tx1="lt1" bg2="dk1" tx2="lt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Lst>
  <p:transition>
    <p:pull/>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Monotype Sorts"/>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Monotype Sorts"/>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a:buChar char="u"/>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5000"/>
        <a:buFont typeface="Monotype Sorts"/>
        <a:buChar char="u"/>
        <a:defRPr kumimoji="1" sz="2000">
          <a:solidFill>
            <a:schemeClr val="tx1"/>
          </a:solidFill>
          <a:latin typeface="+mn-lt"/>
          <a:ea typeface="+mn-ea"/>
        </a:defRPr>
      </a:lvl5pPr>
      <a:lvl6pPr marL="25146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B23FF"/>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203200" y="185738"/>
            <a:ext cx="1455738" cy="1692275"/>
            <a:chOff x="128" y="117"/>
            <a:chExt cx="917" cy="1066"/>
          </a:xfrm>
        </p:grpSpPr>
        <p:grpSp>
          <p:nvGrpSpPr>
            <p:cNvPr id="7173" name="Group 3"/>
            <p:cNvGrpSpPr>
              <a:grpSpLocks/>
            </p:cNvGrpSpPr>
            <p:nvPr/>
          </p:nvGrpSpPr>
          <p:grpSpPr bwMode="auto">
            <a:xfrm>
              <a:off x="128" y="174"/>
              <a:ext cx="737" cy="1009"/>
              <a:chOff x="128" y="174"/>
              <a:chExt cx="737" cy="1009"/>
            </a:xfrm>
          </p:grpSpPr>
          <p:sp>
            <p:nvSpPr>
              <p:cNvPr id="7222" name="Freeform 4"/>
              <p:cNvSpPr>
                <a:spLocks/>
              </p:cNvSpPr>
              <p:nvPr/>
            </p:nvSpPr>
            <p:spPr bwMode="auto">
              <a:xfrm>
                <a:off x="197" y="272"/>
                <a:ext cx="599" cy="815"/>
              </a:xfrm>
              <a:custGeom>
                <a:avLst/>
                <a:gdLst>
                  <a:gd name="T0" fmla="*/ 299 w 599"/>
                  <a:gd name="T1" fmla="*/ 0 h 815"/>
                  <a:gd name="T2" fmla="*/ 0 w 599"/>
                  <a:gd name="T3" fmla="*/ 407 h 815"/>
                  <a:gd name="T4" fmla="*/ 299 w 599"/>
                  <a:gd name="T5" fmla="*/ 814 h 815"/>
                  <a:gd name="T6" fmla="*/ 598 w 599"/>
                  <a:gd name="T7" fmla="*/ 407 h 815"/>
                  <a:gd name="T8" fmla="*/ 299 w 599"/>
                  <a:gd name="T9" fmla="*/ 0 h 8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9" h="815">
                    <a:moveTo>
                      <a:pt x="299" y="0"/>
                    </a:moveTo>
                    <a:lnTo>
                      <a:pt x="0" y="407"/>
                    </a:lnTo>
                    <a:lnTo>
                      <a:pt x="299" y="814"/>
                    </a:lnTo>
                    <a:lnTo>
                      <a:pt x="598" y="407"/>
                    </a:lnTo>
                    <a:lnTo>
                      <a:pt x="299" y="0"/>
                    </a:lnTo>
                  </a:path>
                </a:pathLst>
              </a:custGeom>
              <a:gradFill rotWithShape="0">
                <a:gsLst>
                  <a:gs pos="0">
                    <a:srgbClr val="18002C"/>
                  </a:gs>
                  <a:gs pos="100000">
                    <a:srgbClr val="500093"/>
                  </a:gs>
                </a:gsLst>
                <a:path path="rect">
                  <a:fillToRect l="50000" t="50000" r="50000" b="50000"/>
                </a:path>
              </a:gra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grpSp>
            <p:nvGrpSpPr>
              <p:cNvPr id="7223" name="Group 5"/>
              <p:cNvGrpSpPr>
                <a:grpSpLocks/>
              </p:cNvGrpSpPr>
              <p:nvPr/>
            </p:nvGrpSpPr>
            <p:grpSpPr bwMode="auto">
              <a:xfrm>
                <a:off x="128" y="174"/>
                <a:ext cx="737" cy="505"/>
                <a:chOff x="128" y="174"/>
                <a:chExt cx="737" cy="505"/>
              </a:xfrm>
            </p:grpSpPr>
            <p:sp>
              <p:nvSpPr>
                <p:cNvPr id="7227" name="Freeform 6"/>
                <p:cNvSpPr>
                  <a:spLocks/>
                </p:cNvSpPr>
                <p:nvPr/>
              </p:nvSpPr>
              <p:spPr bwMode="auto">
                <a:xfrm>
                  <a:off x="496" y="174"/>
                  <a:ext cx="369" cy="505"/>
                </a:xfrm>
                <a:custGeom>
                  <a:avLst/>
                  <a:gdLst>
                    <a:gd name="T0" fmla="*/ 0 w 369"/>
                    <a:gd name="T1" fmla="*/ 100 h 505"/>
                    <a:gd name="T2" fmla="*/ 0 w 369"/>
                    <a:gd name="T3" fmla="*/ 0 h 505"/>
                    <a:gd name="T4" fmla="*/ 368 w 369"/>
                    <a:gd name="T5" fmla="*/ 504 h 505"/>
                    <a:gd name="T6" fmla="*/ 295 w 369"/>
                    <a:gd name="T7" fmla="*/ 504 h 505"/>
                    <a:gd name="T8" fmla="*/ 0 w 369"/>
                    <a:gd name="T9" fmla="*/ 10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0" y="100"/>
                      </a:moveTo>
                      <a:lnTo>
                        <a:pt x="0" y="0"/>
                      </a:lnTo>
                      <a:lnTo>
                        <a:pt x="368" y="504"/>
                      </a:lnTo>
                      <a:lnTo>
                        <a:pt x="295" y="504"/>
                      </a:lnTo>
                      <a:lnTo>
                        <a:pt x="0" y="10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28" name="Freeform 7"/>
                <p:cNvSpPr>
                  <a:spLocks/>
                </p:cNvSpPr>
                <p:nvPr/>
              </p:nvSpPr>
              <p:spPr bwMode="auto">
                <a:xfrm>
                  <a:off x="128" y="174"/>
                  <a:ext cx="369" cy="505"/>
                </a:xfrm>
                <a:custGeom>
                  <a:avLst/>
                  <a:gdLst>
                    <a:gd name="T0" fmla="*/ 368 w 369"/>
                    <a:gd name="T1" fmla="*/ 0 h 505"/>
                    <a:gd name="T2" fmla="*/ 368 w 369"/>
                    <a:gd name="T3" fmla="*/ 100 h 505"/>
                    <a:gd name="T4" fmla="*/ 73 w 369"/>
                    <a:gd name="T5" fmla="*/ 504 h 505"/>
                    <a:gd name="T6" fmla="*/ 0 w 369"/>
                    <a:gd name="T7" fmla="*/ 504 h 505"/>
                    <a:gd name="T8" fmla="*/ 368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368" y="0"/>
                      </a:moveTo>
                      <a:lnTo>
                        <a:pt x="368" y="100"/>
                      </a:lnTo>
                      <a:lnTo>
                        <a:pt x="73" y="504"/>
                      </a:lnTo>
                      <a:lnTo>
                        <a:pt x="0" y="504"/>
                      </a:lnTo>
                      <a:lnTo>
                        <a:pt x="368" y="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grpSp>
          <p:grpSp>
            <p:nvGrpSpPr>
              <p:cNvPr id="7224" name="Group 8"/>
              <p:cNvGrpSpPr>
                <a:grpSpLocks/>
              </p:cNvGrpSpPr>
              <p:nvPr/>
            </p:nvGrpSpPr>
            <p:grpSpPr bwMode="auto">
              <a:xfrm>
                <a:off x="128" y="678"/>
                <a:ext cx="737" cy="505"/>
                <a:chOff x="128" y="678"/>
                <a:chExt cx="737" cy="505"/>
              </a:xfrm>
            </p:grpSpPr>
            <p:sp>
              <p:nvSpPr>
                <p:cNvPr id="7225" name="Freeform 9"/>
                <p:cNvSpPr>
                  <a:spLocks/>
                </p:cNvSpPr>
                <p:nvPr/>
              </p:nvSpPr>
              <p:spPr bwMode="auto">
                <a:xfrm>
                  <a:off x="496" y="678"/>
                  <a:ext cx="369" cy="505"/>
                </a:xfrm>
                <a:custGeom>
                  <a:avLst/>
                  <a:gdLst>
                    <a:gd name="T0" fmla="*/ 295 w 369"/>
                    <a:gd name="T1" fmla="*/ 0 h 505"/>
                    <a:gd name="T2" fmla="*/ 368 w 369"/>
                    <a:gd name="T3" fmla="*/ 0 h 505"/>
                    <a:gd name="T4" fmla="*/ 0 w 369"/>
                    <a:gd name="T5" fmla="*/ 504 h 505"/>
                    <a:gd name="T6" fmla="*/ 0 w 369"/>
                    <a:gd name="T7" fmla="*/ 404 h 505"/>
                    <a:gd name="T8" fmla="*/ 295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295" y="0"/>
                      </a:moveTo>
                      <a:lnTo>
                        <a:pt x="368" y="0"/>
                      </a:lnTo>
                      <a:lnTo>
                        <a:pt x="0" y="504"/>
                      </a:lnTo>
                      <a:lnTo>
                        <a:pt x="0" y="404"/>
                      </a:lnTo>
                      <a:lnTo>
                        <a:pt x="295"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26" name="Freeform 10"/>
                <p:cNvSpPr>
                  <a:spLocks/>
                </p:cNvSpPr>
                <p:nvPr/>
              </p:nvSpPr>
              <p:spPr bwMode="auto">
                <a:xfrm>
                  <a:off x="128" y="678"/>
                  <a:ext cx="369" cy="505"/>
                </a:xfrm>
                <a:custGeom>
                  <a:avLst/>
                  <a:gdLst>
                    <a:gd name="T0" fmla="*/ 73 w 369"/>
                    <a:gd name="T1" fmla="*/ 0 h 505"/>
                    <a:gd name="T2" fmla="*/ 368 w 369"/>
                    <a:gd name="T3" fmla="*/ 404 h 505"/>
                    <a:gd name="T4" fmla="*/ 368 w 369"/>
                    <a:gd name="T5" fmla="*/ 504 h 505"/>
                    <a:gd name="T6" fmla="*/ 0 w 369"/>
                    <a:gd name="T7" fmla="*/ 0 h 505"/>
                    <a:gd name="T8" fmla="*/ 73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73" y="0"/>
                      </a:moveTo>
                      <a:lnTo>
                        <a:pt x="368" y="404"/>
                      </a:lnTo>
                      <a:lnTo>
                        <a:pt x="368" y="504"/>
                      </a:lnTo>
                      <a:lnTo>
                        <a:pt x="0" y="0"/>
                      </a:lnTo>
                      <a:lnTo>
                        <a:pt x="73"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grpSp>
        </p:grpSp>
        <p:grpSp>
          <p:nvGrpSpPr>
            <p:cNvPr id="7174" name="Group 11"/>
            <p:cNvGrpSpPr>
              <a:grpSpLocks/>
            </p:cNvGrpSpPr>
            <p:nvPr/>
          </p:nvGrpSpPr>
          <p:grpSpPr bwMode="auto">
            <a:xfrm>
              <a:off x="291" y="117"/>
              <a:ext cx="754" cy="691"/>
              <a:chOff x="291" y="117"/>
              <a:chExt cx="754" cy="691"/>
            </a:xfrm>
          </p:grpSpPr>
          <p:sp>
            <p:nvSpPr>
              <p:cNvPr id="7175" name="Freeform 12"/>
              <p:cNvSpPr>
                <a:spLocks/>
              </p:cNvSpPr>
              <p:nvPr/>
            </p:nvSpPr>
            <p:spPr bwMode="auto">
              <a:xfrm>
                <a:off x="673"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76" name="Freeform 13"/>
              <p:cNvSpPr>
                <a:spLocks/>
              </p:cNvSpPr>
              <p:nvPr/>
            </p:nvSpPr>
            <p:spPr bwMode="auto">
              <a:xfrm>
                <a:off x="679"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77" name="Freeform 14"/>
              <p:cNvSpPr>
                <a:spLocks/>
              </p:cNvSpPr>
              <p:nvPr/>
            </p:nvSpPr>
            <p:spPr bwMode="auto">
              <a:xfrm>
                <a:off x="685"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78" name="Freeform 15"/>
              <p:cNvSpPr>
                <a:spLocks/>
              </p:cNvSpPr>
              <p:nvPr/>
            </p:nvSpPr>
            <p:spPr bwMode="auto">
              <a:xfrm>
                <a:off x="692"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79" name="Freeform 16"/>
              <p:cNvSpPr>
                <a:spLocks/>
              </p:cNvSpPr>
              <p:nvPr/>
            </p:nvSpPr>
            <p:spPr bwMode="auto">
              <a:xfrm>
                <a:off x="698"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80" name="Freeform 17"/>
              <p:cNvSpPr>
                <a:spLocks/>
              </p:cNvSpPr>
              <p:nvPr/>
            </p:nvSpPr>
            <p:spPr bwMode="auto">
              <a:xfrm>
                <a:off x="704"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81" name="Freeform 18"/>
              <p:cNvSpPr>
                <a:spLocks/>
              </p:cNvSpPr>
              <p:nvPr/>
            </p:nvSpPr>
            <p:spPr bwMode="auto">
              <a:xfrm>
                <a:off x="710"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82" name="Freeform 19"/>
              <p:cNvSpPr>
                <a:spLocks/>
              </p:cNvSpPr>
              <p:nvPr/>
            </p:nvSpPr>
            <p:spPr bwMode="auto">
              <a:xfrm>
                <a:off x="717"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83" name="Freeform 20"/>
              <p:cNvSpPr>
                <a:spLocks/>
              </p:cNvSpPr>
              <p:nvPr/>
            </p:nvSpPr>
            <p:spPr bwMode="auto">
              <a:xfrm>
                <a:off x="485" y="237"/>
                <a:ext cx="366" cy="450"/>
              </a:xfrm>
              <a:custGeom>
                <a:avLst/>
                <a:gdLst>
                  <a:gd name="T0" fmla="*/ 0 w 366"/>
                  <a:gd name="T1" fmla="*/ 114 h 450"/>
                  <a:gd name="T2" fmla="*/ 170 w 366"/>
                  <a:gd name="T3" fmla="*/ 201 h 450"/>
                  <a:gd name="T4" fmla="*/ 183 w 366"/>
                  <a:gd name="T5" fmla="*/ 0 h 450"/>
                  <a:gd name="T6" fmla="*/ 195 w 366"/>
                  <a:gd name="T7" fmla="*/ 201 h 450"/>
                  <a:gd name="T8" fmla="*/ 364 w 366"/>
                  <a:gd name="T9" fmla="*/ 112 h 450"/>
                  <a:gd name="T10" fmla="*/ 207 w 366"/>
                  <a:gd name="T11" fmla="*/ 225 h 450"/>
                  <a:gd name="T12" fmla="*/ 365 w 366"/>
                  <a:gd name="T13" fmla="*/ 337 h 450"/>
                  <a:gd name="T14" fmla="*/ 195 w 366"/>
                  <a:gd name="T15" fmla="*/ 248 h 450"/>
                  <a:gd name="T16" fmla="*/ 183 w 366"/>
                  <a:gd name="T17" fmla="*/ 449 h 450"/>
                  <a:gd name="T18" fmla="*/ 170 w 366"/>
                  <a:gd name="T19" fmla="*/ 248 h 450"/>
                  <a:gd name="T20" fmla="*/ 0 w 366"/>
                  <a:gd name="T21" fmla="*/ 337 h 450"/>
                  <a:gd name="T22" fmla="*/ 158 w 366"/>
                  <a:gd name="T23" fmla="*/ 225 h 450"/>
                  <a:gd name="T24" fmla="*/ 0 w 366"/>
                  <a:gd name="T25" fmla="*/ 114 h 4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6" h="450">
                    <a:moveTo>
                      <a:pt x="0" y="114"/>
                    </a:moveTo>
                    <a:lnTo>
                      <a:pt x="170" y="201"/>
                    </a:lnTo>
                    <a:lnTo>
                      <a:pt x="183" y="0"/>
                    </a:lnTo>
                    <a:lnTo>
                      <a:pt x="195" y="201"/>
                    </a:lnTo>
                    <a:lnTo>
                      <a:pt x="364" y="112"/>
                    </a:lnTo>
                    <a:lnTo>
                      <a:pt x="207" y="225"/>
                    </a:lnTo>
                    <a:lnTo>
                      <a:pt x="365" y="337"/>
                    </a:lnTo>
                    <a:lnTo>
                      <a:pt x="195" y="248"/>
                    </a:lnTo>
                    <a:lnTo>
                      <a:pt x="183" y="449"/>
                    </a:lnTo>
                    <a:lnTo>
                      <a:pt x="170" y="248"/>
                    </a:lnTo>
                    <a:lnTo>
                      <a:pt x="0" y="337"/>
                    </a:lnTo>
                    <a:lnTo>
                      <a:pt x="158" y="225"/>
                    </a:lnTo>
                    <a:lnTo>
                      <a:pt x="0" y="114"/>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84" name="Freeform 21"/>
              <p:cNvSpPr>
                <a:spLocks/>
              </p:cNvSpPr>
              <p:nvPr/>
            </p:nvSpPr>
            <p:spPr bwMode="auto">
              <a:xfrm>
                <a:off x="291" y="117"/>
                <a:ext cx="754" cy="691"/>
              </a:xfrm>
              <a:custGeom>
                <a:avLst/>
                <a:gdLst>
                  <a:gd name="T0" fmla="*/ 338 w 754"/>
                  <a:gd name="T1" fmla="*/ 322 h 691"/>
                  <a:gd name="T2" fmla="*/ 188 w 754"/>
                  <a:gd name="T3" fmla="*/ 0 h 691"/>
                  <a:gd name="T4" fmla="*/ 377 w 754"/>
                  <a:gd name="T5" fmla="*/ 298 h 691"/>
                  <a:gd name="T6" fmla="*/ 563 w 754"/>
                  <a:gd name="T7" fmla="*/ 0 h 691"/>
                  <a:gd name="T8" fmla="*/ 414 w 754"/>
                  <a:gd name="T9" fmla="*/ 322 h 691"/>
                  <a:gd name="T10" fmla="*/ 753 w 754"/>
                  <a:gd name="T11" fmla="*/ 345 h 691"/>
                  <a:gd name="T12" fmla="*/ 413 w 754"/>
                  <a:gd name="T13" fmla="*/ 367 h 691"/>
                  <a:gd name="T14" fmla="*/ 566 w 754"/>
                  <a:gd name="T15" fmla="*/ 690 h 691"/>
                  <a:gd name="T16" fmla="*/ 377 w 754"/>
                  <a:gd name="T17" fmla="*/ 391 h 691"/>
                  <a:gd name="T18" fmla="*/ 188 w 754"/>
                  <a:gd name="T19" fmla="*/ 690 h 691"/>
                  <a:gd name="T20" fmla="*/ 337 w 754"/>
                  <a:gd name="T21" fmla="*/ 369 h 691"/>
                  <a:gd name="T22" fmla="*/ 0 w 754"/>
                  <a:gd name="T23" fmla="*/ 345 h 691"/>
                  <a:gd name="T24" fmla="*/ 338 w 754"/>
                  <a:gd name="T25" fmla="*/ 322 h 6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4" h="691">
                    <a:moveTo>
                      <a:pt x="338" y="322"/>
                    </a:moveTo>
                    <a:lnTo>
                      <a:pt x="188" y="0"/>
                    </a:lnTo>
                    <a:lnTo>
                      <a:pt x="377" y="298"/>
                    </a:lnTo>
                    <a:lnTo>
                      <a:pt x="563" y="0"/>
                    </a:lnTo>
                    <a:lnTo>
                      <a:pt x="414" y="322"/>
                    </a:lnTo>
                    <a:lnTo>
                      <a:pt x="753" y="345"/>
                    </a:lnTo>
                    <a:lnTo>
                      <a:pt x="413" y="367"/>
                    </a:lnTo>
                    <a:lnTo>
                      <a:pt x="566" y="690"/>
                    </a:lnTo>
                    <a:lnTo>
                      <a:pt x="377" y="391"/>
                    </a:lnTo>
                    <a:lnTo>
                      <a:pt x="188" y="690"/>
                    </a:lnTo>
                    <a:lnTo>
                      <a:pt x="337" y="369"/>
                    </a:lnTo>
                    <a:lnTo>
                      <a:pt x="0" y="345"/>
                    </a:lnTo>
                    <a:lnTo>
                      <a:pt x="338" y="322"/>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85" name="Freeform 22"/>
              <p:cNvSpPr>
                <a:spLocks/>
              </p:cNvSpPr>
              <p:nvPr/>
            </p:nvSpPr>
            <p:spPr bwMode="auto">
              <a:xfrm>
                <a:off x="491" y="244"/>
                <a:ext cx="353" cy="436"/>
              </a:xfrm>
              <a:custGeom>
                <a:avLst/>
                <a:gdLst>
                  <a:gd name="T0" fmla="*/ 0 w 353"/>
                  <a:gd name="T1" fmla="*/ 110 h 436"/>
                  <a:gd name="T2" fmla="*/ 164 w 353"/>
                  <a:gd name="T3" fmla="*/ 194 h 436"/>
                  <a:gd name="T4" fmla="*/ 177 w 353"/>
                  <a:gd name="T5" fmla="*/ 0 h 436"/>
                  <a:gd name="T6" fmla="*/ 189 w 353"/>
                  <a:gd name="T7" fmla="*/ 194 h 436"/>
                  <a:gd name="T8" fmla="*/ 352 w 353"/>
                  <a:gd name="T9" fmla="*/ 110 h 436"/>
                  <a:gd name="T10" fmla="*/ 201 w 353"/>
                  <a:gd name="T11" fmla="*/ 218 h 436"/>
                  <a:gd name="T12" fmla="*/ 352 w 353"/>
                  <a:gd name="T13" fmla="*/ 325 h 436"/>
                  <a:gd name="T14" fmla="*/ 189 w 353"/>
                  <a:gd name="T15" fmla="*/ 242 h 436"/>
                  <a:gd name="T16" fmla="*/ 177 w 353"/>
                  <a:gd name="T17" fmla="*/ 435 h 436"/>
                  <a:gd name="T18" fmla="*/ 164 w 353"/>
                  <a:gd name="T19" fmla="*/ 242 h 436"/>
                  <a:gd name="T20" fmla="*/ 0 w 353"/>
                  <a:gd name="T21" fmla="*/ 327 h 436"/>
                  <a:gd name="T22" fmla="*/ 152 w 353"/>
                  <a:gd name="T23" fmla="*/ 218 h 436"/>
                  <a:gd name="T24" fmla="*/ 0 w 353"/>
                  <a:gd name="T25" fmla="*/ 110 h 4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3" h="436">
                    <a:moveTo>
                      <a:pt x="0" y="110"/>
                    </a:moveTo>
                    <a:lnTo>
                      <a:pt x="164" y="194"/>
                    </a:lnTo>
                    <a:lnTo>
                      <a:pt x="177" y="0"/>
                    </a:lnTo>
                    <a:lnTo>
                      <a:pt x="189" y="194"/>
                    </a:lnTo>
                    <a:lnTo>
                      <a:pt x="352" y="110"/>
                    </a:lnTo>
                    <a:lnTo>
                      <a:pt x="201" y="218"/>
                    </a:lnTo>
                    <a:lnTo>
                      <a:pt x="352" y="325"/>
                    </a:lnTo>
                    <a:lnTo>
                      <a:pt x="189" y="242"/>
                    </a:lnTo>
                    <a:lnTo>
                      <a:pt x="177" y="435"/>
                    </a:lnTo>
                    <a:lnTo>
                      <a:pt x="164" y="242"/>
                    </a:lnTo>
                    <a:lnTo>
                      <a:pt x="0" y="327"/>
                    </a:lnTo>
                    <a:lnTo>
                      <a:pt x="152" y="218"/>
                    </a:lnTo>
                    <a:lnTo>
                      <a:pt x="0" y="110"/>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86" name="Freeform 23"/>
              <p:cNvSpPr>
                <a:spLocks/>
              </p:cNvSpPr>
              <p:nvPr/>
            </p:nvSpPr>
            <p:spPr bwMode="auto">
              <a:xfrm>
                <a:off x="305" y="130"/>
                <a:ext cx="725" cy="665"/>
              </a:xfrm>
              <a:custGeom>
                <a:avLst/>
                <a:gdLst>
                  <a:gd name="T0" fmla="*/ 324 w 725"/>
                  <a:gd name="T1" fmla="*/ 309 h 665"/>
                  <a:gd name="T2" fmla="*/ 182 w 725"/>
                  <a:gd name="T3" fmla="*/ 0 h 665"/>
                  <a:gd name="T4" fmla="*/ 363 w 725"/>
                  <a:gd name="T5" fmla="*/ 285 h 665"/>
                  <a:gd name="T6" fmla="*/ 543 w 725"/>
                  <a:gd name="T7" fmla="*/ 0 h 665"/>
                  <a:gd name="T8" fmla="*/ 400 w 725"/>
                  <a:gd name="T9" fmla="*/ 309 h 665"/>
                  <a:gd name="T10" fmla="*/ 724 w 725"/>
                  <a:gd name="T11" fmla="*/ 332 h 665"/>
                  <a:gd name="T12" fmla="*/ 399 w 725"/>
                  <a:gd name="T13" fmla="*/ 354 h 665"/>
                  <a:gd name="T14" fmla="*/ 543 w 725"/>
                  <a:gd name="T15" fmla="*/ 663 h 665"/>
                  <a:gd name="T16" fmla="*/ 363 w 725"/>
                  <a:gd name="T17" fmla="*/ 378 h 665"/>
                  <a:gd name="T18" fmla="*/ 182 w 725"/>
                  <a:gd name="T19" fmla="*/ 664 h 665"/>
                  <a:gd name="T20" fmla="*/ 323 w 725"/>
                  <a:gd name="T21" fmla="*/ 356 h 665"/>
                  <a:gd name="T22" fmla="*/ 0 w 725"/>
                  <a:gd name="T23" fmla="*/ 332 h 665"/>
                  <a:gd name="T24" fmla="*/ 324 w 725"/>
                  <a:gd name="T25" fmla="*/ 309 h 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5" h="665">
                    <a:moveTo>
                      <a:pt x="324" y="309"/>
                    </a:moveTo>
                    <a:lnTo>
                      <a:pt x="182" y="0"/>
                    </a:lnTo>
                    <a:lnTo>
                      <a:pt x="363" y="285"/>
                    </a:lnTo>
                    <a:lnTo>
                      <a:pt x="543" y="0"/>
                    </a:lnTo>
                    <a:lnTo>
                      <a:pt x="400" y="309"/>
                    </a:lnTo>
                    <a:lnTo>
                      <a:pt x="724" y="332"/>
                    </a:lnTo>
                    <a:lnTo>
                      <a:pt x="399" y="354"/>
                    </a:lnTo>
                    <a:lnTo>
                      <a:pt x="543" y="663"/>
                    </a:lnTo>
                    <a:lnTo>
                      <a:pt x="363" y="378"/>
                    </a:lnTo>
                    <a:lnTo>
                      <a:pt x="182" y="664"/>
                    </a:lnTo>
                    <a:lnTo>
                      <a:pt x="323" y="356"/>
                    </a:lnTo>
                    <a:lnTo>
                      <a:pt x="0" y="332"/>
                    </a:lnTo>
                    <a:lnTo>
                      <a:pt x="324" y="309"/>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87" name="Freeform 24"/>
              <p:cNvSpPr>
                <a:spLocks/>
              </p:cNvSpPr>
              <p:nvPr/>
            </p:nvSpPr>
            <p:spPr bwMode="auto">
              <a:xfrm>
                <a:off x="497" y="252"/>
                <a:ext cx="341" cy="421"/>
              </a:xfrm>
              <a:custGeom>
                <a:avLst/>
                <a:gdLst>
                  <a:gd name="T0" fmla="*/ 0 w 341"/>
                  <a:gd name="T1" fmla="*/ 106 h 421"/>
                  <a:gd name="T2" fmla="*/ 158 w 341"/>
                  <a:gd name="T3" fmla="*/ 186 h 421"/>
                  <a:gd name="T4" fmla="*/ 171 w 341"/>
                  <a:gd name="T5" fmla="*/ 0 h 421"/>
                  <a:gd name="T6" fmla="*/ 183 w 341"/>
                  <a:gd name="T7" fmla="*/ 186 h 421"/>
                  <a:gd name="T8" fmla="*/ 340 w 341"/>
                  <a:gd name="T9" fmla="*/ 106 h 421"/>
                  <a:gd name="T10" fmla="*/ 195 w 341"/>
                  <a:gd name="T11" fmla="*/ 210 h 421"/>
                  <a:gd name="T12" fmla="*/ 340 w 341"/>
                  <a:gd name="T13" fmla="*/ 315 h 421"/>
                  <a:gd name="T14" fmla="*/ 183 w 341"/>
                  <a:gd name="T15" fmla="*/ 234 h 421"/>
                  <a:gd name="T16" fmla="*/ 171 w 341"/>
                  <a:gd name="T17" fmla="*/ 420 h 421"/>
                  <a:gd name="T18" fmla="*/ 158 w 341"/>
                  <a:gd name="T19" fmla="*/ 234 h 421"/>
                  <a:gd name="T20" fmla="*/ 0 w 341"/>
                  <a:gd name="T21" fmla="*/ 315 h 421"/>
                  <a:gd name="T22" fmla="*/ 146 w 341"/>
                  <a:gd name="T23" fmla="*/ 210 h 421"/>
                  <a:gd name="T24" fmla="*/ 0 w 341"/>
                  <a:gd name="T25" fmla="*/ 106 h 4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1" h="421">
                    <a:moveTo>
                      <a:pt x="0" y="106"/>
                    </a:moveTo>
                    <a:lnTo>
                      <a:pt x="158" y="186"/>
                    </a:lnTo>
                    <a:lnTo>
                      <a:pt x="171" y="0"/>
                    </a:lnTo>
                    <a:lnTo>
                      <a:pt x="183" y="186"/>
                    </a:lnTo>
                    <a:lnTo>
                      <a:pt x="340" y="106"/>
                    </a:lnTo>
                    <a:lnTo>
                      <a:pt x="195" y="210"/>
                    </a:lnTo>
                    <a:lnTo>
                      <a:pt x="340" y="315"/>
                    </a:lnTo>
                    <a:lnTo>
                      <a:pt x="183" y="234"/>
                    </a:lnTo>
                    <a:lnTo>
                      <a:pt x="171" y="420"/>
                    </a:lnTo>
                    <a:lnTo>
                      <a:pt x="158" y="234"/>
                    </a:lnTo>
                    <a:lnTo>
                      <a:pt x="0" y="315"/>
                    </a:lnTo>
                    <a:lnTo>
                      <a:pt x="146" y="210"/>
                    </a:lnTo>
                    <a:lnTo>
                      <a:pt x="0" y="10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88" name="Freeform 25"/>
              <p:cNvSpPr>
                <a:spLocks/>
              </p:cNvSpPr>
              <p:nvPr/>
            </p:nvSpPr>
            <p:spPr bwMode="auto">
              <a:xfrm>
                <a:off x="319" y="143"/>
                <a:ext cx="697" cy="638"/>
              </a:xfrm>
              <a:custGeom>
                <a:avLst/>
                <a:gdLst>
                  <a:gd name="T0" fmla="*/ 310 w 697"/>
                  <a:gd name="T1" fmla="*/ 296 h 638"/>
                  <a:gd name="T2" fmla="*/ 176 w 697"/>
                  <a:gd name="T3" fmla="*/ 0 h 638"/>
                  <a:gd name="T4" fmla="*/ 349 w 697"/>
                  <a:gd name="T5" fmla="*/ 272 h 638"/>
                  <a:gd name="T6" fmla="*/ 522 w 697"/>
                  <a:gd name="T7" fmla="*/ 0 h 638"/>
                  <a:gd name="T8" fmla="*/ 386 w 697"/>
                  <a:gd name="T9" fmla="*/ 296 h 638"/>
                  <a:gd name="T10" fmla="*/ 696 w 697"/>
                  <a:gd name="T11" fmla="*/ 319 h 638"/>
                  <a:gd name="T12" fmla="*/ 385 w 697"/>
                  <a:gd name="T13" fmla="*/ 341 h 638"/>
                  <a:gd name="T14" fmla="*/ 522 w 697"/>
                  <a:gd name="T15" fmla="*/ 637 h 638"/>
                  <a:gd name="T16" fmla="*/ 349 w 697"/>
                  <a:gd name="T17" fmla="*/ 365 h 638"/>
                  <a:gd name="T18" fmla="*/ 176 w 697"/>
                  <a:gd name="T19" fmla="*/ 637 h 638"/>
                  <a:gd name="T20" fmla="*/ 310 w 697"/>
                  <a:gd name="T21" fmla="*/ 342 h 638"/>
                  <a:gd name="T22" fmla="*/ 0 w 697"/>
                  <a:gd name="T23" fmla="*/ 319 h 638"/>
                  <a:gd name="T24" fmla="*/ 310 w 697"/>
                  <a:gd name="T25" fmla="*/ 296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7" h="638">
                    <a:moveTo>
                      <a:pt x="310" y="296"/>
                    </a:moveTo>
                    <a:lnTo>
                      <a:pt x="176" y="0"/>
                    </a:lnTo>
                    <a:lnTo>
                      <a:pt x="349" y="272"/>
                    </a:lnTo>
                    <a:lnTo>
                      <a:pt x="522" y="0"/>
                    </a:lnTo>
                    <a:lnTo>
                      <a:pt x="386" y="296"/>
                    </a:lnTo>
                    <a:lnTo>
                      <a:pt x="696" y="319"/>
                    </a:lnTo>
                    <a:lnTo>
                      <a:pt x="385" y="341"/>
                    </a:lnTo>
                    <a:lnTo>
                      <a:pt x="522" y="637"/>
                    </a:lnTo>
                    <a:lnTo>
                      <a:pt x="349" y="365"/>
                    </a:lnTo>
                    <a:lnTo>
                      <a:pt x="176" y="637"/>
                    </a:lnTo>
                    <a:lnTo>
                      <a:pt x="310" y="342"/>
                    </a:lnTo>
                    <a:lnTo>
                      <a:pt x="0" y="319"/>
                    </a:lnTo>
                    <a:lnTo>
                      <a:pt x="310" y="29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89" name="Freeform 26"/>
              <p:cNvSpPr>
                <a:spLocks/>
              </p:cNvSpPr>
              <p:nvPr/>
            </p:nvSpPr>
            <p:spPr bwMode="auto">
              <a:xfrm>
                <a:off x="503" y="259"/>
                <a:ext cx="329" cy="406"/>
              </a:xfrm>
              <a:custGeom>
                <a:avLst/>
                <a:gdLst>
                  <a:gd name="T0" fmla="*/ 0 w 329"/>
                  <a:gd name="T1" fmla="*/ 103 h 406"/>
                  <a:gd name="T2" fmla="*/ 152 w 329"/>
                  <a:gd name="T3" fmla="*/ 179 h 406"/>
                  <a:gd name="T4" fmla="*/ 165 w 329"/>
                  <a:gd name="T5" fmla="*/ 0 h 406"/>
                  <a:gd name="T6" fmla="*/ 177 w 329"/>
                  <a:gd name="T7" fmla="*/ 179 h 406"/>
                  <a:gd name="T8" fmla="*/ 328 w 329"/>
                  <a:gd name="T9" fmla="*/ 101 h 406"/>
                  <a:gd name="T10" fmla="*/ 189 w 329"/>
                  <a:gd name="T11" fmla="*/ 203 h 406"/>
                  <a:gd name="T12" fmla="*/ 328 w 329"/>
                  <a:gd name="T13" fmla="*/ 304 h 406"/>
                  <a:gd name="T14" fmla="*/ 177 w 329"/>
                  <a:gd name="T15" fmla="*/ 227 h 406"/>
                  <a:gd name="T16" fmla="*/ 165 w 329"/>
                  <a:gd name="T17" fmla="*/ 405 h 406"/>
                  <a:gd name="T18" fmla="*/ 152 w 329"/>
                  <a:gd name="T19" fmla="*/ 227 h 406"/>
                  <a:gd name="T20" fmla="*/ 0 w 329"/>
                  <a:gd name="T21" fmla="*/ 304 h 406"/>
                  <a:gd name="T22" fmla="*/ 140 w 329"/>
                  <a:gd name="T23" fmla="*/ 203 h 406"/>
                  <a:gd name="T24" fmla="*/ 0 w 329"/>
                  <a:gd name="T25" fmla="*/ 103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406">
                    <a:moveTo>
                      <a:pt x="0" y="103"/>
                    </a:moveTo>
                    <a:lnTo>
                      <a:pt x="152" y="179"/>
                    </a:lnTo>
                    <a:lnTo>
                      <a:pt x="165" y="0"/>
                    </a:lnTo>
                    <a:lnTo>
                      <a:pt x="177" y="179"/>
                    </a:lnTo>
                    <a:lnTo>
                      <a:pt x="328" y="101"/>
                    </a:lnTo>
                    <a:lnTo>
                      <a:pt x="189" y="203"/>
                    </a:lnTo>
                    <a:lnTo>
                      <a:pt x="328" y="304"/>
                    </a:lnTo>
                    <a:lnTo>
                      <a:pt x="177" y="227"/>
                    </a:lnTo>
                    <a:lnTo>
                      <a:pt x="165" y="405"/>
                    </a:lnTo>
                    <a:lnTo>
                      <a:pt x="152" y="227"/>
                    </a:lnTo>
                    <a:lnTo>
                      <a:pt x="0" y="304"/>
                    </a:lnTo>
                    <a:lnTo>
                      <a:pt x="140" y="203"/>
                    </a:lnTo>
                    <a:lnTo>
                      <a:pt x="0" y="10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90" name="Freeform 27"/>
              <p:cNvSpPr>
                <a:spLocks/>
              </p:cNvSpPr>
              <p:nvPr/>
            </p:nvSpPr>
            <p:spPr bwMode="auto">
              <a:xfrm>
                <a:off x="334" y="156"/>
                <a:ext cx="668" cy="612"/>
              </a:xfrm>
              <a:custGeom>
                <a:avLst/>
                <a:gdLst>
                  <a:gd name="T0" fmla="*/ 295 w 668"/>
                  <a:gd name="T1" fmla="*/ 283 h 612"/>
                  <a:gd name="T2" fmla="*/ 168 w 668"/>
                  <a:gd name="T3" fmla="*/ 0 h 612"/>
                  <a:gd name="T4" fmla="*/ 334 w 668"/>
                  <a:gd name="T5" fmla="*/ 259 h 612"/>
                  <a:gd name="T6" fmla="*/ 499 w 668"/>
                  <a:gd name="T7" fmla="*/ 0 h 612"/>
                  <a:gd name="T8" fmla="*/ 371 w 668"/>
                  <a:gd name="T9" fmla="*/ 283 h 612"/>
                  <a:gd name="T10" fmla="*/ 667 w 668"/>
                  <a:gd name="T11" fmla="*/ 306 h 612"/>
                  <a:gd name="T12" fmla="*/ 370 w 668"/>
                  <a:gd name="T13" fmla="*/ 328 h 612"/>
                  <a:gd name="T14" fmla="*/ 499 w 668"/>
                  <a:gd name="T15" fmla="*/ 611 h 612"/>
                  <a:gd name="T16" fmla="*/ 334 w 668"/>
                  <a:gd name="T17" fmla="*/ 352 h 612"/>
                  <a:gd name="T18" fmla="*/ 168 w 668"/>
                  <a:gd name="T19" fmla="*/ 611 h 612"/>
                  <a:gd name="T20" fmla="*/ 294 w 668"/>
                  <a:gd name="T21" fmla="*/ 330 h 612"/>
                  <a:gd name="T22" fmla="*/ 0 w 668"/>
                  <a:gd name="T23" fmla="*/ 306 h 612"/>
                  <a:gd name="T24" fmla="*/ 295 w 668"/>
                  <a:gd name="T25" fmla="*/ 283 h 6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8" h="612">
                    <a:moveTo>
                      <a:pt x="295" y="283"/>
                    </a:moveTo>
                    <a:lnTo>
                      <a:pt x="168" y="0"/>
                    </a:lnTo>
                    <a:lnTo>
                      <a:pt x="334" y="259"/>
                    </a:lnTo>
                    <a:lnTo>
                      <a:pt x="499" y="0"/>
                    </a:lnTo>
                    <a:lnTo>
                      <a:pt x="371" y="283"/>
                    </a:lnTo>
                    <a:lnTo>
                      <a:pt x="667" y="306"/>
                    </a:lnTo>
                    <a:lnTo>
                      <a:pt x="370" y="328"/>
                    </a:lnTo>
                    <a:lnTo>
                      <a:pt x="499" y="611"/>
                    </a:lnTo>
                    <a:lnTo>
                      <a:pt x="334" y="352"/>
                    </a:lnTo>
                    <a:lnTo>
                      <a:pt x="168" y="611"/>
                    </a:lnTo>
                    <a:lnTo>
                      <a:pt x="294" y="330"/>
                    </a:lnTo>
                    <a:lnTo>
                      <a:pt x="0" y="306"/>
                    </a:lnTo>
                    <a:lnTo>
                      <a:pt x="295" y="28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91" name="Freeform 28"/>
              <p:cNvSpPr>
                <a:spLocks/>
              </p:cNvSpPr>
              <p:nvPr/>
            </p:nvSpPr>
            <p:spPr bwMode="auto">
              <a:xfrm>
                <a:off x="509" y="266"/>
                <a:ext cx="318" cy="392"/>
              </a:xfrm>
              <a:custGeom>
                <a:avLst/>
                <a:gdLst>
                  <a:gd name="T0" fmla="*/ 0 w 318"/>
                  <a:gd name="T1" fmla="*/ 99 h 392"/>
                  <a:gd name="T2" fmla="*/ 146 w 318"/>
                  <a:gd name="T3" fmla="*/ 172 h 392"/>
                  <a:gd name="T4" fmla="*/ 159 w 318"/>
                  <a:gd name="T5" fmla="*/ 0 h 392"/>
                  <a:gd name="T6" fmla="*/ 171 w 318"/>
                  <a:gd name="T7" fmla="*/ 172 h 392"/>
                  <a:gd name="T8" fmla="*/ 317 w 318"/>
                  <a:gd name="T9" fmla="*/ 99 h 392"/>
                  <a:gd name="T10" fmla="*/ 183 w 318"/>
                  <a:gd name="T11" fmla="*/ 196 h 392"/>
                  <a:gd name="T12" fmla="*/ 317 w 318"/>
                  <a:gd name="T13" fmla="*/ 292 h 392"/>
                  <a:gd name="T14" fmla="*/ 171 w 318"/>
                  <a:gd name="T15" fmla="*/ 220 h 392"/>
                  <a:gd name="T16" fmla="*/ 159 w 318"/>
                  <a:gd name="T17" fmla="*/ 391 h 392"/>
                  <a:gd name="T18" fmla="*/ 146 w 318"/>
                  <a:gd name="T19" fmla="*/ 220 h 392"/>
                  <a:gd name="T20" fmla="*/ 0 w 318"/>
                  <a:gd name="T21" fmla="*/ 292 h 392"/>
                  <a:gd name="T22" fmla="*/ 134 w 318"/>
                  <a:gd name="T23" fmla="*/ 196 h 392"/>
                  <a:gd name="T24" fmla="*/ 0 w 318"/>
                  <a:gd name="T25" fmla="*/ 9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8" h="392">
                    <a:moveTo>
                      <a:pt x="0" y="99"/>
                    </a:moveTo>
                    <a:lnTo>
                      <a:pt x="146" y="172"/>
                    </a:lnTo>
                    <a:lnTo>
                      <a:pt x="159" y="0"/>
                    </a:lnTo>
                    <a:lnTo>
                      <a:pt x="171" y="172"/>
                    </a:lnTo>
                    <a:lnTo>
                      <a:pt x="317" y="99"/>
                    </a:lnTo>
                    <a:lnTo>
                      <a:pt x="183" y="196"/>
                    </a:lnTo>
                    <a:lnTo>
                      <a:pt x="317" y="292"/>
                    </a:lnTo>
                    <a:lnTo>
                      <a:pt x="171" y="220"/>
                    </a:lnTo>
                    <a:lnTo>
                      <a:pt x="159" y="391"/>
                    </a:lnTo>
                    <a:lnTo>
                      <a:pt x="146" y="220"/>
                    </a:lnTo>
                    <a:lnTo>
                      <a:pt x="0" y="292"/>
                    </a:lnTo>
                    <a:lnTo>
                      <a:pt x="134" y="196"/>
                    </a:lnTo>
                    <a:lnTo>
                      <a:pt x="0" y="99"/>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92" name="Freeform 29"/>
              <p:cNvSpPr>
                <a:spLocks/>
              </p:cNvSpPr>
              <p:nvPr/>
            </p:nvSpPr>
            <p:spPr bwMode="auto">
              <a:xfrm>
                <a:off x="348" y="169"/>
                <a:ext cx="639" cy="586"/>
              </a:xfrm>
              <a:custGeom>
                <a:avLst/>
                <a:gdLst>
                  <a:gd name="T0" fmla="*/ 281 w 639"/>
                  <a:gd name="T1" fmla="*/ 270 h 586"/>
                  <a:gd name="T2" fmla="*/ 161 w 639"/>
                  <a:gd name="T3" fmla="*/ 0 h 586"/>
                  <a:gd name="T4" fmla="*/ 320 w 639"/>
                  <a:gd name="T5" fmla="*/ 246 h 586"/>
                  <a:gd name="T6" fmla="*/ 479 w 639"/>
                  <a:gd name="T7" fmla="*/ 0 h 586"/>
                  <a:gd name="T8" fmla="*/ 357 w 639"/>
                  <a:gd name="T9" fmla="*/ 270 h 586"/>
                  <a:gd name="T10" fmla="*/ 638 w 639"/>
                  <a:gd name="T11" fmla="*/ 293 h 586"/>
                  <a:gd name="T12" fmla="*/ 356 w 639"/>
                  <a:gd name="T13" fmla="*/ 315 h 586"/>
                  <a:gd name="T14" fmla="*/ 479 w 639"/>
                  <a:gd name="T15" fmla="*/ 585 h 586"/>
                  <a:gd name="T16" fmla="*/ 320 w 639"/>
                  <a:gd name="T17" fmla="*/ 339 h 586"/>
                  <a:gd name="T18" fmla="*/ 161 w 639"/>
                  <a:gd name="T19" fmla="*/ 585 h 586"/>
                  <a:gd name="T20" fmla="*/ 281 w 639"/>
                  <a:gd name="T21" fmla="*/ 316 h 586"/>
                  <a:gd name="T22" fmla="*/ 0 w 639"/>
                  <a:gd name="T23" fmla="*/ 293 h 586"/>
                  <a:gd name="T24" fmla="*/ 281 w 639"/>
                  <a:gd name="T25" fmla="*/ 270 h 5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9" h="586">
                    <a:moveTo>
                      <a:pt x="281" y="270"/>
                    </a:moveTo>
                    <a:lnTo>
                      <a:pt x="161" y="0"/>
                    </a:lnTo>
                    <a:lnTo>
                      <a:pt x="320" y="246"/>
                    </a:lnTo>
                    <a:lnTo>
                      <a:pt x="479" y="0"/>
                    </a:lnTo>
                    <a:lnTo>
                      <a:pt x="357" y="270"/>
                    </a:lnTo>
                    <a:lnTo>
                      <a:pt x="638" y="293"/>
                    </a:lnTo>
                    <a:lnTo>
                      <a:pt x="356" y="315"/>
                    </a:lnTo>
                    <a:lnTo>
                      <a:pt x="479" y="585"/>
                    </a:lnTo>
                    <a:lnTo>
                      <a:pt x="320" y="339"/>
                    </a:lnTo>
                    <a:lnTo>
                      <a:pt x="161" y="585"/>
                    </a:lnTo>
                    <a:lnTo>
                      <a:pt x="281" y="316"/>
                    </a:lnTo>
                    <a:lnTo>
                      <a:pt x="0" y="293"/>
                    </a:lnTo>
                    <a:lnTo>
                      <a:pt x="281" y="270"/>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93" name="Freeform 30"/>
              <p:cNvSpPr>
                <a:spLocks/>
              </p:cNvSpPr>
              <p:nvPr/>
            </p:nvSpPr>
            <p:spPr bwMode="auto">
              <a:xfrm>
                <a:off x="515" y="273"/>
                <a:ext cx="306" cy="378"/>
              </a:xfrm>
              <a:custGeom>
                <a:avLst/>
                <a:gdLst>
                  <a:gd name="T0" fmla="*/ 0 w 306"/>
                  <a:gd name="T1" fmla="*/ 96 h 378"/>
                  <a:gd name="T2" fmla="*/ 140 w 306"/>
                  <a:gd name="T3" fmla="*/ 165 h 378"/>
                  <a:gd name="T4" fmla="*/ 153 w 306"/>
                  <a:gd name="T5" fmla="*/ 0 h 378"/>
                  <a:gd name="T6" fmla="*/ 165 w 306"/>
                  <a:gd name="T7" fmla="*/ 165 h 378"/>
                  <a:gd name="T8" fmla="*/ 305 w 306"/>
                  <a:gd name="T9" fmla="*/ 96 h 378"/>
                  <a:gd name="T10" fmla="*/ 177 w 306"/>
                  <a:gd name="T11" fmla="*/ 189 h 378"/>
                  <a:gd name="T12" fmla="*/ 305 w 306"/>
                  <a:gd name="T13" fmla="*/ 283 h 378"/>
                  <a:gd name="T14" fmla="*/ 165 w 306"/>
                  <a:gd name="T15" fmla="*/ 212 h 378"/>
                  <a:gd name="T16" fmla="*/ 153 w 306"/>
                  <a:gd name="T17" fmla="*/ 377 h 378"/>
                  <a:gd name="T18" fmla="*/ 140 w 306"/>
                  <a:gd name="T19" fmla="*/ 212 h 378"/>
                  <a:gd name="T20" fmla="*/ 0 w 306"/>
                  <a:gd name="T21" fmla="*/ 283 h 378"/>
                  <a:gd name="T22" fmla="*/ 128 w 306"/>
                  <a:gd name="T23" fmla="*/ 189 h 378"/>
                  <a:gd name="T24" fmla="*/ 0 w 306"/>
                  <a:gd name="T25" fmla="*/ 96 h 3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94" name="Freeform 31"/>
              <p:cNvSpPr>
                <a:spLocks/>
              </p:cNvSpPr>
              <p:nvPr/>
            </p:nvSpPr>
            <p:spPr bwMode="auto">
              <a:xfrm>
                <a:off x="363" y="182"/>
                <a:ext cx="610" cy="560"/>
              </a:xfrm>
              <a:custGeom>
                <a:avLst/>
                <a:gdLst>
                  <a:gd name="T0" fmla="*/ 266 w 610"/>
                  <a:gd name="T1" fmla="*/ 257 h 560"/>
                  <a:gd name="T2" fmla="*/ 152 w 610"/>
                  <a:gd name="T3" fmla="*/ 0 h 560"/>
                  <a:gd name="T4" fmla="*/ 305 w 610"/>
                  <a:gd name="T5" fmla="*/ 233 h 560"/>
                  <a:gd name="T6" fmla="*/ 455 w 610"/>
                  <a:gd name="T7" fmla="*/ 0 h 560"/>
                  <a:gd name="T8" fmla="*/ 342 w 610"/>
                  <a:gd name="T9" fmla="*/ 257 h 560"/>
                  <a:gd name="T10" fmla="*/ 609 w 610"/>
                  <a:gd name="T11" fmla="*/ 280 h 560"/>
                  <a:gd name="T12" fmla="*/ 341 w 610"/>
                  <a:gd name="T13" fmla="*/ 302 h 560"/>
                  <a:gd name="T14" fmla="*/ 455 w 610"/>
                  <a:gd name="T15" fmla="*/ 559 h 560"/>
                  <a:gd name="T16" fmla="*/ 305 w 610"/>
                  <a:gd name="T17" fmla="*/ 326 h 560"/>
                  <a:gd name="T18" fmla="*/ 152 w 610"/>
                  <a:gd name="T19" fmla="*/ 559 h 560"/>
                  <a:gd name="T20" fmla="*/ 266 w 610"/>
                  <a:gd name="T21" fmla="*/ 304 h 560"/>
                  <a:gd name="T22" fmla="*/ 0 w 610"/>
                  <a:gd name="T23" fmla="*/ 280 h 560"/>
                  <a:gd name="T24" fmla="*/ 266 w 610"/>
                  <a:gd name="T25" fmla="*/ 257 h 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0" h="560">
                    <a:moveTo>
                      <a:pt x="266" y="257"/>
                    </a:moveTo>
                    <a:lnTo>
                      <a:pt x="152" y="0"/>
                    </a:lnTo>
                    <a:lnTo>
                      <a:pt x="305" y="233"/>
                    </a:lnTo>
                    <a:lnTo>
                      <a:pt x="455" y="0"/>
                    </a:lnTo>
                    <a:lnTo>
                      <a:pt x="342" y="257"/>
                    </a:lnTo>
                    <a:lnTo>
                      <a:pt x="609" y="280"/>
                    </a:lnTo>
                    <a:lnTo>
                      <a:pt x="341" y="302"/>
                    </a:lnTo>
                    <a:lnTo>
                      <a:pt x="455" y="559"/>
                    </a:lnTo>
                    <a:lnTo>
                      <a:pt x="305" y="326"/>
                    </a:lnTo>
                    <a:lnTo>
                      <a:pt x="152" y="559"/>
                    </a:lnTo>
                    <a:lnTo>
                      <a:pt x="266" y="304"/>
                    </a:lnTo>
                    <a:lnTo>
                      <a:pt x="0" y="280"/>
                    </a:lnTo>
                    <a:lnTo>
                      <a:pt x="266" y="257"/>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95" name="Freeform 32"/>
              <p:cNvSpPr>
                <a:spLocks/>
              </p:cNvSpPr>
              <p:nvPr/>
            </p:nvSpPr>
            <p:spPr bwMode="auto">
              <a:xfrm>
                <a:off x="521" y="281"/>
                <a:ext cx="294" cy="363"/>
              </a:xfrm>
              <a:custGeom>
                <a:avLst/>
                <a:gdLst>
                  <a:gd name="T0" fmla="*/ 0 w 294"/>
                  <a:gd name="T1" fmla="*/ 90 h 363"/>
                  <a:gd name="T2" fmla="*/ 134 w 294"/>
                  <a:gd name="T3" fmla="*/ 158 h 363"/>
                  <a:gd name="T4" fmla="*/ 147 w 294"/>
                  <a:gd name="T5" fmla="*/ 0 h 363"/>
                  <a:gd name="T6" fmla="*/ 159 w 294"/>
                  <a:gd name="T7" fmla="*/ 158 h 363"/>
                  <a:gd name="T8" fmla="*/ 293 w 294"/>
                  <a:gd name="T9" fmla="*/ 90 h 363"/>
                  <a:gd name="T10" fmla="*/ 171 w 294"/>
                  <a:gd name="T11" fmla="*/ 181 h 363"/>
                  <a:gd name="T12" fmla="*/ 293 w 294"/>
                  <a:gd name="T13" fmla="*/ 270 h 363"/>
                  <a:gd name="T14" fmla="*/ 159 w 294"/>
                  <a:gd name="T15" fmla="*/ 204 h 363"/>
                  <a:gd name="T16" fmla="*/ 147 w 294"/>
                  <a:gd name="T17" fmla="*/ 362 h 363"/>
                  <a:gd name="T18" fmla="*/ 134 w 294"/>
                  <a:gd name="T19" fmla="*/ 204 h 363"/>
                  <a:gd name="T20" fmla="*/ 0 w 294"/>
                  <a:gd name="T21" fmla="*/ 270 h 363"/>
                  <a:gd name="T22" fmla="*/ 122 w 294"/>
                  <a:gd name="T23" fmla="*/ 181 h 363"/>
                  <a:gd name="T24" fmla="*/ 0 w 294"/>
                  <a:gd name="T25" fmla="*/ 90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363">
                    <a:moveTo>
                      <a:pt x="0" y="90"/>
                    </a:moveTo>
                    <a:lnTo>
                      <a:pt x="134" y="158"/>
                    </a:lnTo>
                    <a:lnTo>
                      <a:pt x="147" y="0"/>
                    </a:lnTo>
                    <a:lnTo>
                      <a:pt x="159" y="158"/>
                    </a:lnTo>
                    <a:lnTo>
                      <a:pt x="293" y="90"/>
                    </a:lnTo>
                    <a:lnTo>
                      <a:pt x="171" y="181"/>
                    </a:lnTo>
                    <a:lnTo>
                      <a:pt x="293" y="270"/>
                    </a:lnTo>
                    <a:lnTo>
                      <a:pt x="159" y="204"/>
                    </a:lnTo>
                    <a:lnTo>
                      <a:pt x="147" y="362"/>
                    </a:lnTo>
                    <a:lnTo>
                      <a:pt x="134" y="204"/>
                    </a:lnTo>
                    <a:lnTo>
                      <a:pt x="0" y="270"/>
                    </a:lnTo>
                    <a:lnTo>
                      <a:pt x="122" y="181"/>
                    </a:lnTo>
                    <a:lnTo>
                      <a:pt x="0" y="90"/>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96" name="Freeform 33"/>
              <p:cNvSpPr>
                <a:spLocks/>
              </p:cNvSpPr>
              <p:nvPr/>
            </p:nvSpPr>
            <p:spPr bwMode="auto">
              <a:xfrm>
                <a:off x="377" y="195"/>
                <a:ext cx="582" cy="534"/>
              </a:xfrm>
              <a:custGeom>
                <a:avLst/>
                <a:gdLst>
                  <a:gd name="T0" fmla="*/ 253 w 582"/>
                  <a:gd name="T1" fmla="*/ 244 h 534"/>
                  <a:gd name="T2" fmla="*/ 145 w 582"/>
                  <a:gd name="T3" fmla="*/ 0 h 534"/>
                  <a:gd name="T4" fmla="*/ 291 w 582"/>
                  <a:gd name="T5" fmla="*/ 220 h 534"/>
                  <a:gd name="T6" fmla="*/ 436 w 582"/>
                  <a:gd name="T7" fmla="*/ 0 h 534"/>
                  <a:gd name="T8" fmla="*/ 327 w 582"/>
                  <a:gd name="T9" fmla="*/ 244 h 534"/>
                  <a:gd name="T10" fmla="*/ 581 w 582"/>
                  <a:gd name="T11" fmla="*/ 267 h 534"/>
                  <a:gd name="T12" fmla="*/ 327 w 582"/>
                  <a:gd name="T13" fmla="*/ 289 h 534"/>
                  <a:gd name="T14" fmla="*/ 436 w 582"/>
                  <a:gd name="T15" fmla="*/ 533 h 534"/>
                  <a:gd name="T16" fmla="*/ 291 w 582"/>
                  <a:gd name="T17" fmla="*/ 313 h 534"/>
                  <a:gd name="T18" fmla="*/ 145 w 582"/>
                  <a:gd name="T19" fmla="*/ 533 h 534"/>
                  <a:gd name="T20" fmla="*/ 252 w 582"/>
                  <a:gd name="T21" fmla="*/ 290 h 534"/>
                  <a:gd name="T22" fmla="*/ 0 w 582"/>
                  <a:gd name="T23" fmla="*/ 267 h 534"/>
                  <a:gd name="T24" fmla="*/ 253 w 582"/>
                  <a:gd name="T25" fmla="*/ 244 h 5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2" h="534">
                    <a:moveTo>
                      <a:pt x="253" y="244"/>
                    </a:moveTo>
                    <a:lnTo>
                      <a:pt x="145" y="0"/>
                    </a:lnTo>
                    <a:lnTo>
                      <a:pt x="291" y="220"/>
                    </a:lnTo>
                    <a:lnTo>
                      <a:pt x="436" y="0"/>
                    </a:lnTo>
                    <a:lnTo>
                      <a:pt x="327" y="244"/>
                    </a:lnTo>
                    <a:lnTo>
                      <a:pt x="581" y="267"/>
                    </a:lnTo>
                    <a:lnTo>
                      <a:pt x="327" y="289"/>
                    </a:lnTo>
                    <a:lnTo>
                      <a:pt x="436" y="533"/>
                    </a:lnTo>
                    <a:lnTo>
                      <a:pt x="291" y="313"/>
                    </a:lnTo>
                    <a:lnTo>
                      <a:pt x="145" y="533"/>
                    </a:lnTo>
                    <a:lnTo>
                      <a:pt x="252" y="290"/>
                    </a:lnTo>
                    <a:lnTo>
                      <a:pt x="0" y="267"/>
                    </a:lnTo>
                    <a:lnTo>
                      <a:pt x="253" y="244"/>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97" name="Freeform 34"/>
              <p:cNvSpPr>
                <a:spLocks/>
              </p:cNvSpPr>
              <p:nvPr/>
            </p:nvSpPr>
            <p:spPr bwMode="auto">
              <a:xfrm>
                <a:off x="527" y="288"/>
                <a:ext cx="282" cy="348"/>
              </a:xfrm>
              <a:custGeom>
                <a:avLst/>
                <a:gdLst>
                  <a:gd name="T0" fmla="*/ 0 w 282"/>
                  <a:gd name="T1" fmla="*/ 88 h 348"/>
                  <a:gd name="T2" fmla="*/ 128 w 282"/>
                  <a:gd name="T3" fmla="*/ 151 h 348"/>
                  <a:gd name="T4" fmla="*/ 141 w 282"/>
                  <a:gd name="T5" fmla="*/ 0 h 348"/>
                  <a:gd name="T6" fmla="*/ 153 w 282"/>
                  <a:gd name="T7" fmla="*/ 151 h 348"/>
                  <a:gd name="T8" fmla="*/ 280 w 282"/>
                  <a:gd name="T9" fmla="*/ 88 h 348"/>
                  <a:gd name="T10" fmla="*/ 165 w 282"/>
                  <a:gd name="T11" fmla="*/ 174 h 348"/>
                  <a:gd name="T12" fmla="*/ 281 w 282"/>
                  <a:gd name="T13" fmla="*/ 259 h 348"/>
                  <a:gd name="T14" fmla="*/ 153 w 282"/>
                  <a:gd name="T15" fmla="*/ 197 h 348"/>
                  <a:gd name="T16" fmla="*/ 141 w 282"/>
                  <a:gd name="T17" fmla="*/ 347 h 348"/>
                  <a:gd name="T18" fmla="*/ 128 w 282"/>
                  <a:gd name="T19" fmla="*/ 197 h 348"/>
                  <a:gd name="T20" fmla="*/ 0 w 282"/>
                  <a:gd name="T21" fmla="*/ 261 h 348"/>
                  <a:gd name="T22" fmla="*/ 116 w 282"/>
                  <a:gd name="T23" fmla="*/ 174 h 348"/>
                  <a:gd name="T24" fmla="*/ 0 w 282"/>
                  <a:gd name="T25" fmla="*/ 88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98" name="Freeform 35"/>
              <p:cNvSpPr>
                <a:spLocks/>
              </p:cNvSpPr>
              <p:nvPr/>
            </p:nvSpPr>
            <p:spPr bwMode="auto">
              <a:xfrm>
                <a:off x="391" y="209"/>
                <a:ext cx="553" cy="507"/>
              </a:xfrm>
              <a:custGeom>
                <a:avLst/>
                <a:gdLst>
                  <a:gd name="T0" fmla="*/ 239 w 553"/>
                  <a:gd name="T1" fmla="*/ 230 h 507"/>
                  <a:gd name="T2" fmla="*/ 139 w 553"/>
                  <a:gd name="T3" fmla="*/ 0 h 507"/>
                  <a:gd name="T4" fmla="*/ 277 w 553"/>
                  <a:gd name="T5" fmla="*/ 206 h 507"/>
                  <a:gd name="T6" fmla="*/ 414 w 553"/>
                  <a:gd name="T7" fmla="*/ 0 h 507"/>
                  <a:gd name="T8" fmla="*/ 313 w 553"/>
                  <a:gd name="T9" fmla="*/ 230 h 507"/>
                  <a:gd name="T10" fmla="*/ 552 w 553"/>
                  <a:gd name="T11" fmla="*/ 253 h 507"/>
                  <a:gd name="T12" fmla="*/ 312 w 553"/>
                  <a:gd name="T13" fmla="*/ 275 h 507"/>
                  <a:gd name="T14" fmla="*/ 414 w 553"/>
                  <a:gd name="T15" fmla="*/ 506 h 507"/>
                  <a:gd name="T16" fmla="*/ 277 w 553"/>
                  <a:gd name="T17" fmla="*/ 299 h 507"/>
                  <a:gd name="T18" fmla="*/ 139 w 553"/>
                  <a:gd name="T19" fmla="*/ 506 h 507"/>
                  <a:gd name="T20" fmla="*/ 238 w 553"/>
                  <a:gd name="T21" fmla="*/ 277 h 507"/>
                  <a:gd name="T22" fmla="*/ 0 w 553"/>
                  <a:gd name="T23" fmla="*/ 253 h 507"/>
                  <a:gd name="T24" fmla="*/ 239 w 553"/>
                  <a:gd name="T25" fmla="*/ 230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3" h="507">
                    <a:moveTo>
                      <a:pt x="239" y="230"/>
                    </a:moveTo>
                    <a:lnTo>
                      <a:pt x="139" y="0"/>
                    </a:lnTo>
                    <a:lnTo>
                      <a:pt x="277" y="206"/>
                    </a:lnTo>
                    <a:lnTo>
                      <a:pt x="414" y="0"/>
                    </a:lnTo>
                    <a:lnTo>
                      <a:pt x="313" y="230"/>
                    </a:lnTo>
                    <a:lnTo>
                      <a:pt x="552" y="253"/>
                    </a:lnTo>
                    <a:lnTo>
                      <a:pt x="312" y="275"/>
                    </a:lnTo>
                    <a:lnTo>
                      <a:pt x="414" y="506"/>
                    </a:lnTo>
                    <a:lnTo>
                      <a:pt x="277" y="299"/>
                    </a:lnTo>
                    <a:lnTo>
                      <a:pt x="139" y="506"/>
                    </a:lnTo>
                    <a:lnTo>
                      <a:pt x="238" y="277"/>
                    </a:lnTo>
                    <a:lnTo>
                      <a:pt x="0" y="253"/>
                    </a:lnTo>
                    <a:lnTo>
                      <a:pt x="239" y="230"/>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99" name="Freeform 36"/>
              <p:cNvSpPr>
                <a:spLocks/>
              </p:cNvSpPr>
              <p:nvPr/>
            </p:nvSpPr>
            <p:spPr bwMode="auto">
              <a:xfrm>
                <a:off x="533" y="29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00" name="Freeform 37"/>
              <p:cNvSpPr>
                <a:spLocks/>
              </p:cNvSpPr>
              <p:nvPr/>
            </p:nvSpPr>
            <p:spPr bwMode="auto">
              <a:xfrm>
                <a:off x="405" y="22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01" name="Freeform 38"/>
              <p:cNvSpPr>
                <a:spLocks/>
              </p:cNvSpPr>
              <p:nvPr/>
            </p:nvSpPr>
            <p:spPr bwMode="auto">
              <a:xfrm>
                <a:off x="538" y="303"/>
                <a:ext cx="259" cy="318"/>
              </a:xfrm>
              <a:custGeom>
                <a:avLst/>
                <a:gdLst>
                  <a:gd name="T0" fmla="*/ 0 w 259"/>
                  <a:gd name="T1" fmla="*/ 80 h 318"/>
                  <a:gd name="T2" fmla="*/ 117 w 259"/>
                  <a:gd name="T3" fmla="*/ 136 h 318"/>
                  <a:gd name="T4" fmla="*/ 129 w 259"/>
                  <a:gd name="T5" fmla="*/ 0 h 318"/>
                  <a:gd name="T6" fmla="*/ 142 w 259"/>
                  <a:gd name="T7" fmla="*/ 136 h 318"/>
                  <a:gd name="T8" fmla="*/ 258 w 259"/>
                  <a:gd name="T9" fmla="*/ 80 h 318"/>
                  <a:gd name="T10" fmla="*/ 154 w 259"/>
                  <a:gd name="T11" fmla="*/ 159 h 318"/>
                  <a:gd name="T12" fmla="*/ 258 w 259"/>
                  <a:gd name="T13" fmla="*/ 239 h 318"/>
                  <a:gd name="T14" fmla="*/ 142 w 259"/>
                  <a:gd name="T15" fmla="*/ 182 h 318"/>
                  <a:gd name="T16" fmla="*/ 130 w 259"/>
                  <a:gd name="T17" fmla="*/ 317 h 318"/>
                  <a:gd name="T18" fmla="*/ 117 w 259"/>
                  <a:gd name="T19" fmla="*/ 182 h 318"/>
                  <a:gd name="T20" fmla="*/ 0 w 259"/>
                  <a:gd name="T21" fmla="*/ 239 h 318"/>
                  <a:gd name="T22" fmla="*/ 105 w 259"/>
                  <a:gd name="T23" fmla="*/ 159 h 318"/>
                  <a:gd name="T24" fmla="*/ 0 w 259"/>
                  <a:gd name="T25" fmla="*/ 80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9" h="318">
                    <a:moveTo>
                      <a:pt x="0" y="80"/>
                    </a:moveTo>
                    <a:lnTo>
                      <a:pt x="117" y="136"/>
                    </a:lnTo>
                    <a:lnTo>
                      <a:pt x="129" y="0"/>
                    </a:lnTo>
                    <a:lnTo>
                      <a:pt x="142" y="136"/>
                    </a:lnTo>
                    <a:lnTo>
                      <a:pt x="258" y="80"/>
                    </a:lnTo>
                    <a:lnTo>
                      <a:pt x="154" y="159"/>
                    </a:lnTo>
                    <a:lnTo>
                      <a:pt x="258" y="239"/>
                    </a:lnTo>
                    <a:lnTo>
                      <a:pt x="142" y="182"/>
                    </a:lnTo>
                    <a:lnTo>
                      <a:pt x="130" y="317"/>
                    </a:lnTo>
                    <a:lnTo>
                      <a:pt x="117" y="182"/>
                    </a:lnTo>
                    <a:lnTo>
                      <a:pt x="0" y="239"/>
                    </a:lnTo>
                    <a:lnTo>
                      <a:pt x="105" y="159"/>
                    </a:lnTo>
                    <a:lnTo>
                      <a:pt x="0" y="80"/>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02" name="Freeform 39"/>
              <p:cNvSpPr>
                <a:spLocks/>
              </p:cNvSpPr>
              <p:nvPr/>
            </p:nvSpPr>
            <p:spPr bwMode="auto">
              <a:xfrm>
                <a:off x="420" y="235"/>
                <a:ext cx="496" cy="454"/>
              </a:xfrm>
              <a:custGeom>
                <a:avLst/>
                <a:gdLst>
                  <a:gd name="T0" fmla="*/ 210 w 496"/>
                  <a:gd name="T1" fmla="*/ 204 h 454"/>
                  <a:gd name="T2" fmla="*/ 125 w 496"/>
                  <a:gd name="T3" fmla="*/ 1 h 454"/>
                  <a:gd name="T4" fmla="*/ 248 w 496"/>
                  <a:gd name="T5" fmla="*/ 180 h 454"/>
                  <a:gd name="T6" fmla="*/ 369 w 496"/>
                  <a:gd name="T7" fmla="*/ 0 h 454"/>
                  <a:gd name="T8" fmla="*/ 284 w 496"/>
                  <a:gd name="T9" fmla="*/ 204 h 454"/>
                  <a:gd name="T10" fmla="*/ 495 w 496"/>
                  <a:gd name="T11" fmla="*/ 227 h 454"/>
                  <a:gd name="T12" fmla="*/ 283 w 496"/>
                  <a:gd name="T13" fmla="*/ 249 h 454"/>
                  <a:gd name="T14" fmla="*/ 370 w 496"/>
                  <a:gd name="T15" fmla="*/ 453 h 454"/>
                  <a:gd name="T16" fmla="*/ 248 w 496"/>
                  <a:gd name="T17" fmla="*/ 273 h 454"/>
                  <a:gd name="T18" fmla="*/ 125 w 496"/>
                  <a:gd name="T19" fmla="*/ 453 h 454"/>
                  <a:gd name="T20" fmla="*/ 209 w 496"/>
                  <a:gd name="T21" fmla="*/ 251 h 454"/>
                  <a:gd name="T22" fmla="*/ 0 w 496"/>
                  <a:gd name="T23" fmla="*/ 227 h 454"/>
                  <a:gd name="T24" fmla="*/ 210 w 496"/>
                  <a:gd name="T25" fmla="*/ 204 h 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6" h="454">
                    <a:moveTo>
                      <a:pt x="210" y="204"/>
                    </a:moveTo>
                    <a:lnTo>
                      <a:pt x="125" y="1"/>
                    </a:lnTo>
                    <a:lnTo>
                      <a:pt x="248" y="180"/>
                    </a:lnTo>
                    <a:lnTo>
                      <a:pt x="369" y="0"/>
                    </a:lnTo>
                    <a:lnTo>
                      <a:pt x="284" y="204"/>
                    </a:lnTo>
                    <a:lnTo>
                      <a:pt x="495" y="227"/>
                    </a:lnTo>
                    <a:lnTo>
                      <a:pt x="283" y="249"/>
                    </a:lnTo>
                    <a:lnTo>
                      <a:pt x="370" y="453"/>
                    </a:lnTo>
                    <a:lnTo>
                      <a:pt x="248" y="273"/>
                    </a:lnTo>
                    <a:lnTo>
                      <a:pt x="125" y="453"/>
                    </a:lnTo>
                    <a:lnTo>
                      <a:pt x="209" y="251"/>
                    </a:lnTo>
                    <a:lnTo>
                      <a:pt x="0" y="227"/>
                    </a:lnTo>
                    <a:lnTo>
                      <a:pt x="210" y="204"/>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03" name="Freeform 40"/>
              <p:cNvSpPr>
                <a:spLocks/>
              </p:cNvSpPr>
              <p:nvPr/>
            </p:nvSpPr>
            <p:spPr bwMode="auto">
              <a:xfrm>
                <a:off x="544" y="311"/>
                <a:ext cx="247" cy="303"/>
              </a:xfrm>
              <a:custGeom>
                <a:avLst/>
                <a:gdLst>
                  <a:gd name="T0" fmla="*/ 0 w 247"/>
                  <a:gd name="T1" fmla="*/ 76 h 303"/>
                  <a:gd name="T2" fmla="*/ 111 w 247"/>
                  <a:gd name="T3" fmla="*/ 128 h 303"/>
                  <a:gd name="T4" fmla="*/ 124 w 247"/>
                  <a:gd name="T5" fmla="*/ 0 h 303"/>
                  <a:gd name="T6" fmla="*/ 136 w 247"/>
                  <a:gd name="T7" fmla="*/ 128 h 303"/>
                  <a:gd name="T8" fmla="*/ 246 w 247"/>
                  <a:gd name="T9" fmla="*/ 76 h 303"/>
                  <a:gd name="T10" fmla="*/ 148 w 247"/>
                  <a:gd name="T11" fmla="*/ 151 h 303"/>
                  <a:gd name="T12" fmla="*/ 246 w 247"/>
                  <a:gd name="T13" fmla="*/ 227 h 303"/>
                  <a:gd name="T14" fmla="*/ 136 w 247"/>
                  <a:gd name="T15" fmla="*/ 173 h 303"/>
                  <a:gd name="T16" fmla="*/ 124 w 247"/>
                  <a:gd name="T17" fmla="*/ 302 h 303"/>
                  <a:gd name="T18" fmla="*/ 111 w 247"/>
                  <a:gd name="T19" fmla="*/ 173 h 303"/>
                  <a:gd name="T20" fmla="*/ 0 w 247"/>
                  <a:gd name="T21" fmla="*/ 227 h 303"/>
                  <a:gd name="T22" fmla="*/ 99 w 247"/>
                  <a:gd name="T23" fmla="*/ 151 h 303"/>
                  <a:gd name="T24" fmla="*/ 0 w 247"/>
                  <a:gd name="T25" fmla="*/ 76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7" h="303">
                    <a:moveTo>
                      <a:pt x="0" y="76"/>
                    </a:moveTo>
                    <a:lnTo>
                      <a:pt x="111" y="128"/>
                    </a:lnTo>
                    <a:lnTo>
                      <a:pt x="124" y="0"/>
                    </a:lnTo>
                    <a:lnTo>
                      <a:pt x="136" y="128"/>
                    </a:lnTo>
                    <a:lnTo>
                      <a:pt x="246" y="76"/>
                    </a:lnTo>
                    <a:lnTo>
                      <a:pt x="148" y="151"/>
                    </a:lnTo>
                    <a:lnTo>
                      <a:pt x="246" y="227"/>
                    </a:lnTo>
                    <a:lnTo>
                      <a:pt x="136" y="173"/>
                    </a:lnTo>
                    <a:lnTo>
                      <a:pt x="124" y="302"/>
                    </a:lnTo>
                    <a:lnTo>
                      <a:pt x="111" y="173"/>
                    </a:lnTo>
                    <a:lnTo>
                      <a:pt x="0" y="227"/>
                    </a:lnTo>
                    <a:lnTo>
                      <a:pt x="99" y="151"/>
                    </a:lnTo>
                    <a:lnTo>
                      <a:pt x="0" y="76"/>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04" name="Freeform 41"/>
              <p:cNvSpPr>
                <a:spLocks/>
              </p:cNvSpPr>
              <p:nvPr/>
            </p:nvSpPr>
            <p:spPr bwMode="auto">
              <a:xfrm>
                <a:off x="434" y="248"/>
                <a:ext cx="467" cy="428"/>
              </a:xfrm>
              <a:custGeom>
                <a:avLst/>
                <a:gdLst>
                  <a:gd name="T0" fmla="*/ 196 w 467"/>
                  <a:gd name="T1" fmla="*/ 191 h 428"/>
                  <a:gd name="T2" fmla="*/ 118 w 467"/>
                  <a:gd name="T3" fmla="*/ 0 h 428"/>
                  <a:gd name="T4" fmla="*/ 234 w 467"/>
                  <a:gd name="T5" fmla="*/ 167 h 428"/>
                  <a:gd name="T6" fmla="*/ 350 w 467"/>
                  <a:gd name="T7" fmla="*/ 0 h 428"/>
                  <a:gd name="T8" fmla="*/ 270 w 467"/>
                  <a:gd name="T9" fmla="*/ 191 h 428"/>
                  <a:gd name="T10" fmla="*/ 466 w 467"/>
                  <a:gd name="T11" fmla="*/ 214 h 428"/>
                  <a:gd name="T12" fmla="*/ 269 w 467"/>
                  <a:gd name="T13" fmla="*/ 236 h 428"/>
                  <a:gd name="T14" fmla="*/ 350 w 467"/>
                  <a:gd name="T15" fmla="*/ 427 h 428"/>
                  <a:gd name="T16" fmla="*/ 234 w 467"/>
                  <a:gd name="T17" fmla="*/ 260 h 428"/>
                  <a:gd name="T18" fmla="*/ 118 w 467"/>
                  <a:gd name="T19" fmla="*/ 427 h 428"/>
                  <a:gd name="T20" fmla="*/ 195 w 467"/>
                  <a:gd name="T21" fmla="*/ 237 h 428"/>
                  <a:gd name="T22" fmla="*/ 0 w 467"/>
                  <a:gd name="T23" fmla="*/ 214 h 428"/>
                  <a:gd name="T24" fmla="*/ 196 w 467"/>
                  <a:gd name="T25" fmla="*/ 191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7" h="428">
                    <a:moveTo>
                      <a:pt x="196" y="191"/>
                    </a:moveTo>
                    <a:lnTo>
                      <a:pt x="118" y="0"/>
                    </a:lnTo>
                    <a:lnTo>
                      <a:pt x="234" y="167"/>
                    </a:lnTo>
                    <a:lnTo>
                      <a:pt x="350" y="0"/>
                    </a:lnTo>
                    <a:lnTo>
                      <a:pt x="270" y="191"/>
                    </a:lnTo>
                    <a:lnTo>
                      <a:pt x="466" y="214"/>
                    </a:lnTo>
                    <a:lnTo>
                      <a:pt x="269" y="236"/>
                    </a:lnTo>
                    <a:lnTo>
                      <a:pt x="350" y="427"/>
                    </a:lnTo>
                    <a:lnTo>
                      <a:pt x="234" y="260"/>
                    </a:lnTo>
                    <a:lnTo>
                      <a:pt x="118" y="427"/>
                    </a:lnTo>
                    <a:lnTo>
                      <a:pt x="195" y="237"/>
                    </a:lnTo>
                    <a:lnTo>
                      <a:pt x="0" y="214"/>
                    </a:lnTo>
                    <a:lnTo>
                      <a:pt x="196" y="191"/>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05" name="Freeform 42"/>
              <p:cNvSpPr>
                <a:spLocks/>
              </p:cNvSpPr>
              <p:nvPr/>
            </p:nvSpPr>
            <p:spPr bwMode="auto">
              <a:xfrm>
                <a:off x="550" y="318"/>
                <a:ext cx="235" cy="289"/>
              </a:xfrm>
              <a:custGeom>
                <a:avLst/>
                <a:gdLst>
                  <a:gd name="T0" fmla="*/ 0 w 235"/>
                  <a:gd name="T1" fmla="*/ 71 h 289"/>
                  <a:gd name="T2" fmla="*/ 105 w 235"/>
                  <a:gd name="T3" fmla="*/ 121 h 289"/>
                  <a:gd name="T4" fmla="*/ 118 w 235"/>
                  <a:gd name="T5" fmla="*/ 0 h 289"/>
                  <a:gd name="T6" fmla="*/ 130 w 235"/>
                  <a:gd name="T7" fmla="*/ 121 h 289"/>
                  <a:gd name="T8" fmla="*/ 234 w 235"/>
                  <a:gd name="T9" fmla="*/ 71 h 289"/>
                  <a:gd name="T10" fmla="*/ 142 w 235"/>
                  <a:gd name="T11" fmla="*/ 144 h 289"/>
                  <a:gd name="T12" fmla="*/ 234 w 235"/>
                  <a:gd name="T13" fmla="*/ 215 h 289"/>
                  <a:gd name="T14" fmla="*/ 130 w 235"/>
                  <a:gd name="T15" fmla="*/ 167 h 289"/>
                  <a:gd name="T16" fmla="*/ 118 w 235"/>
                  <a:gd name="T17" fmla="*/ 288 h 289"/>
                  <a:gd name="T18" fmla="*/ 105 w 235"/>
                  <a:gd name="T19" fmla="*/ 167 h 289"/>
                  <a:gd name="T20" fmla="*/ 0 w 235"/>
                  <a:gd name="T21" fmla="*/ 217 h 289"/>
                  <a:gd name="T22" fmla="*/ 93 w 235"/>
                  <a:gd name="T23" fmla="*/ 144 h 289"/>
                  <a:gd name="T24" fmla="*/ 0 w 235"/>
                  <a:gd name="T25" fmla="*/ 71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5" h="289">
                    <a:moveTo>
                      <a:pt x="0" y="71"/>
                    </a:moveTo>
                    <a:lnTo>
                      <a:pt x="105" y="121"/>
                    </a:lnTo>
                    <a:lnTo>
                      <a:pt x="118" y="0"/>
                    </a:lnTo>
                    <a:lnTo>
                      <a:pt x="130" y="121"/>
                    </a:lnTo>
                    <a:lnTo>
                      <a:pt x="234" y="71"/>
                    </a:lnTo>
                    <a:lnTo>
                      <a:pt x="142" y="144"/>
                    </a:lnTo>
                    <a:lnTo>
                      <a:pt x="234" y="215"/>
                    </a:lnTo>
                    <a:lnTo>
                      <a:pt x="130" y="167"/>
                    </a:lnTo>
                    <a:lnTo>
                      <a:pt x="118" y="288"/>
                    </a:lnTo>
                    <a:lnTo>
                      <a:pt x="105" y="167"/>
                    </a:lnTo>
                    <a:lnTo>
                      <a:pt x="0" y="217"/>
                    </a:lnTo>
                    <a:lnTo>
                      <a:pt x="93" y="144"/>
                    </a:lnTo>
                    <a:lnTo>
                      <a:pt x="0" y="71"/>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06" name="Freeform 43"/>
              <p:cNvSpPr>
                <a:spLocks/>
              </p:cNvSpPr>
              <p:nvPr/>
            </p:nvSpPr>
            <p:spPr bwMode="auto">
              <a:xfrm>
                <a:off x="448" y="262"/>
                <a:ext cx="439" cy="401"/>
              </a:xfrm>
              <a:custGeom>
                <a:avLst/>
                <a:gdLst>
                  <a:gd name="T0" fmla="*/ 182 w 439"/>
                  <a:gd name="T1" fmla="*/ 177 h 401"/>
                  <a:gd name="T2" fmla="*/ 111 w 439"/>
                  <a:gd name="T3" fmla="*/ 0 h 401"/>
                  <a:gd name="T4" fmla="*/ 220 w 439"/>
                  <a:gd name="T5" fmla="*/ 153 h 401"/>
                  <a:gd name="T6" fmla="*/ 329 w 439"/>
                  <a:gd name="T7" fmla="*/ 0 h 401"/>
                  <a:gd name="T8" fmla="*/ 256 w 439"/>
                  <a:gd name="T9" fmla="*/ 177 h 401"/>
                  <a:gd name="T10" fmla="*/ 438 w 439"/>
                  <a:gd name="T11" fmla="*/ 200 h 401"/>
                  <a:gd name="T12" fmla="*/ 255 w 439"/>
                  <a:gd name="T13" fmla="*/ 222 h 401"/>
                  <a:gd name="T14" fmla="*/ 329 w 439"/>
                  <a:gd name="T15" fmla="*/ 400 h 401"/>
                  <a:gd name="T16" fmla="*/ 220 w 439"/>
                  <a:gd name="T17" fmla="*/ 246 h 401"/>
                  <a:gd name="T18" fmla="*/ 111 w 439"/>
                  <a:gd name="T19" fmla="*/ 400 h 401"/>
                  <a:gd name="T20" fmla="*/ 182 w 439"/>
                  <a:gd name="T21" fmla="*/ 223 h 401"/>
                  <a:gd name="T22" fmla="*/ 0 w 439"/>
                  <a:gd name="T23" fmla="*/ 200 h 401"/>
                  <a:gd name="T24" fmla="*/ 182 w 439"/>
                  <a:gd name="T25" fmla="*/ 177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401">
                    <a:moveTo>
                      <a:pt x="182" y="177"/>
                    </a:moveTo>
                    <a:lnTo>
                      <a:pt x="111" y="0"/>
                    </a:lnTo>
                    <a:lnTo>
                      <a:pt x="220" y="153"/>
                    </a:lnTo>
                    <a:lnTo>
                      <a:pt x="329" y="0"/>
                    </a:lnTo>
                    <a:lnTo>
                      <a:pt x="256" y="177"/>
                    </a:lnTo>
                    <a:lnTo>
                      <a:pt x="438" y="200"/>
                    </a:lnTo>
                    <a:lnTo>
                      <a:pt x="255" y="222"/>
                    </a:lnTo>
                    <a:lnTo>
                      <a:pt x="329" y="400"/>
                    </a:lnTo>
                    <a:lnTo>
                      <a:pt x="220" y="246"/>
                    </a:lnTo>
                    <a:lnTo>
                      <a:pt x="111" y="400"/>
                    </a:lnTo>
                    <a:lnTo>
                      <a:pt x="182" y="223"/>
                    </a:lnTo>
                    <a:lnTo>
                      <a:pt x="0" y="200"/>
                    </a:lnTo>
                    <a:lnTo>
                      <a:pt x="182" y="177"/>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07" name="Freeform 44"/>
              <p:cNvSpPr>
                <a:spLocks/>
              </p:cNvSpPr>
              <p:nvPr/>
            </p:nvSpPr>
            <p:spPr bwMode="auto">
              <a:xfrm>
                <a:off x="556" y="325"/>
                <a:ext cx="223" cy="274"/>
              </a:xfrm>
              <a:custGeom>
                <a:avLst/>
                <a:gdLst>
                  <a:gd name="T0" fmla="*/ 0 w 223"/>
                  <a:gd name="T1" fmla="*/ 69 h 274"/>
                  <a:gd name="T2" fmla="*/ 99 w 223"/>
                  <a:gd name="T3" fmla="*/ 114 h 274"/>
                  <a:gd name="T4" fmla="*/ 112 w 223"/>
                  <a:gd name="T5" fmla="*/ 0 h 274"/>
                  <a:gd name="T6" fmla="*/ 124 w 223"/>
                  <a:gd name="T7" fmla="*/ 114 h 274"/>
                  <a:gd name="T8" fmla="*/ 222 w 223"/>
                  <a:gd name="T9" fmla="*/ 69 h 274"/>
                  <a:gd name="T10" fmla="*/ 136 w 223"/>
                  <a:gd name="T11" fmla="*/ 137 h 274"/>
                  <a:gd name="T12" fmla="*/ 222 w 223"/>
                  <a:gd name="T13" fmla="*/ 206 h 274"/>
                  <a:gd name="T14" fmla="*/ 124 w 223"/>
                  <a:gd name="T15" fmla="*/ 159 h 274"/>
                  <a:gd name="T16" fmla="*/ 112 w 223"/>
                  <a:gd name="T17" fmla="*/ 273 h 274"/>
                  <a:gd name="T18" fmla="*/ 99 w 223"/>
                  <a:gd name="T19" fmla="*/ 159 h 274"/>
                  <a:gd name="T20" fmla="*/ 0 w 223"/>
                  <a:gd name="T21" fmla="*/ 206 h 274"/>
                  <a:gd name="T22" fmla="*/ 87 w 223"/>
                  <a:gd name="T23" fmla="*/ 137 h 274"/>
                  <a:gd name="T24" fmla="*/ 0 w 223"/>
                  <a:gd name="T25" fmla="*/ 69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3" h="274">
                    <a:moveTo>
                      <a:pt x="0" y="69"/>
                    </a:moveTo>
                    <a:lnTo>
                      <a:pt x="99" y="114"/>
                    </a:lnTo>
                    <a:lnTo>
                      <a:pt x="112" y="0"/>
                    </a:lnTo>
                    <a:lnTo>
                      <a:pt x="124" y="114"/>
                    </a:lnTo>
                    <a:lnTo>
                      <a:pt x="222" y="69"/>
                    </a:lnTo>
                    <a:lnTo>
                      <a:pt x="136" y="137"/>
                    </a:lnTo>
                    <a:lnTo>
                      <a:pt x="222" y="206"/>
                    </a:lnTo>
                    <a:lnTo>
                      <a:pt x="124" y="159"/>
                    </a:lnTo>
                    <a:lnTo>
                      <a:pt x="112" y="273"/>
                    </a:lnTo>
                    <a:lnTo>
                      <a:pt x="99" y="159"/>
                    </a:lnTo>
                    <a:lnTo>
                      <a:pt x="0" y="206"/>
                    </a:lnTo>
                    <a:lnTo>
                      <a:pt x="87" y="137"/>
                    </a:lnTo>
                    <a:lnTo>
                      <a:pt x="0" y="69"/>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08" name="Freeform 45"/>
              <p:cNvSpPr>
                <a:spLocks/>
              </p:cNvSpPr>
              <p:nvPr/>
            </p:nvSpPr>
            <p:spPr bwMode="auto">
              <a:xfrm>
                <a:off x="463" y="274"/>
                <a:ext cx="410" cy="376"/>
              </a:xfrm>
              <a:custGeom>
                <a:avLst/>
                <a:gdLst>
                  <a:gd name="T0" fmla="*/ 167 w 410"/>
                  <a:gd name="T1" fmla="*/ 165 h 376"/>
                  <a:gd name="T2" fmla="*/ 102 w 410"/>
                  <a:gd name="T3" fmla="*/ 0 h 376"/>
                  <a:gd name="T4" fmla="*/ 205 w 410"/>
                  <a:gd name="T5" fmla="*/ 141 h 376"/>
                  <a:gd name="T6" fmla="*/ 305 w 410"/>
                  <a:gd name="T7" fmla="*/ 0 h 376"/>
                  <a:gd name="T8" fmla="*/ 241 w 410"/>
                  <a:gd name="T9" fmla="*/ 165 h 376"/>
                  <a:gd name="T10" fmla="*/ 409 w 410"/>
                  <a:gd name="T11" fmla="*/ 188 h 376"/>
                  <a:gd name="T12" fmla="*/ 240 w 410"/>
                  <a:gd name="T13" fmla="*/ 210 h 376"/>
                  <a:gd name="T14" fmla="*/ 305 w 410"/>
                  <a:gd name="T15" fmla="*/ 375 h 376"/>
                  <a:gd name="T16" fmla="*/ 205 w 410"/>
                  <a:gd name="T17" fmla="*/ 234 h 376"/>
                  <a:gd name="T18" fmla="*/ 102 w 410"/>
                  <a:gd name="T19" fmla="*/ 375 h 376"/>
                  <a:gd name="T20" fmla="*/ 166 w 410"/>
                  <a:gd name="T21" fmla="*/ 211 h 376"/>
                  <a:gd name="T22" fmla="*/ 0 w 410"/>
                  <a:gd name="T23" fmla="*/ 188 h 376"/>
                  <a:gd name="T24" fmla="*/ 167 w 410"/>
                  <a:gd name="T25" fmla="*/ 165 h 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0" h="376">
                    <a:moveTo>
                      <a:pt x="167" y="165"/>
                    </a:moveTo>
                    <a:lnTo>
                      <a:pt x="102" y="0"/>
                    </a:lnTo>
                    <a:lnTo>
                      <a:pt x="205" y="141"/>
                    </a:lnTo>
                    <a:lnTo>
                      <a:pt x="305" y="0"/>
                    </a:lnTo>
                    <a:lnTo>
                      <a:pt x="241" y="165"/>
                    </a:lnTo>
                    <a:lnTo>
                      <a:pt x="409" y="188"/>
                    </a:lnTo>
                    <a:lnTo>
                      <a:pt x="240" y="210"/>
                    </a:lnTo>
                    <a:lnTo>
                      <a:pt x="305" y="375"/>
                    </a:lnTo>
                    <a:lnTo>
                      <a:pt x="205" y="234"/>
                    </a:lnTo>
                    <a:lnTo>
                      <a:pt x="102" y="375"/>
                    </a:lnTo>
                    <a:lnTo>
                      <a:pt x="166" y="211"/>
                    </a:lnTo>
                    <a:lnTo>
                      <a:pt x="0" y="188"/>
                    </a:lnTo>
                    <a:lnTo>
                      <a:pt x="167" y="165"/>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09" name="Freeform 46"/>
              <p:cNvSpPr>
                <a:spLocks/>
              </p:cNvSpPr>
              <p:nvPr/>
            </p:nvSpPr>
            <p:spPr bwMode="auto">
              <a:xfrm>
                <a:off x="562" y="332"/>
                <a:ext cx="211" cy="260"/>
              </a:xfrm>
              <a:custGeom>
                <a:avLst/>
                <a:gdLst>
                  <a:gd name="T0" fmla="*/ 0 w 211"/>
                  <a:gd name="T1" fmla="*/ 66 h 260"/>
                  <a:gd name="T2" fmla="*/ 93 w 211"/>
                  <a:gd name="T3" fmla="*/ 107 h 260"/>
                  <a:gd name="T4" fmla="*/ 106 w 211"/>
                  <a:gd name="T5" fmla="*/ 0 h 260"/>
                  <a:gd name="T6" fmla="*/ 118 w 211"/>
                  <a:gd name="T7" fmla="*/ 107 h 260"/>
                  <a:gd name="T8" fmla="*/ 210 w 211"/>
                  <a:gd name="T9" fmla="*/ 66 h 260"/>
                  <a:gd name="T10" fmla="*/ 130 w 211"/>
                  <a:gd name="T11" fmla="*/ 130 h 260"/>
                  <a:gd name="T12" fmla="*/ 210 w 211"/>
                  <a:gd name="T13" fmla="*/ 195 h 260"/>
                  <a:gd name="T14" fmla="*/ 118 w 211"/>
                  <a:gd name="T15" fmla="*/ 152 h 260"/>
                  <a:gd name="T16" fmla="*/ 106 w 211"/>
                  <a:gd name="T17" fmla="*/ 259 h 260"/>
                  <a:gd name="T18" fmla="*/ 93 w 211"/>
                  <a:gd name="T19" fmla="*/ 152 h 260"/>
                  <a:gd name="T20" fmla="*/ 0 w 211"/>
                  <a:gd name="T21" fmla="*/ 195 h 260"/>
                  <a:gd name="T22" fmla="*/ 81 w 211"/>
                  <a:gd name="T23" fmla="*/ 130 h 260"/>
                  <a:gd name="T24" fmla="*/ 0 w 211"/>
                  <a:gd name="T25" fmla="*/ 66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60">
                    <a:moveTo>
                      <a:pt x="0" y="66"/>
                    </a:moveTo>
                    <a:lnTo>
                      <a:pt x="93" y="107"/>
                    </a:lnTo>
                    <a:lnTo>
                      <a:pt x="106" y="0"/>
                    </a:lnTo>
                    <a:lnTo>
                      <a:pt x="118" y="107"/>
                    </a:lnTo>
                    <a:lnTo>
                      <a:pt x="210" y="66"/>
                    </a:lnTo>
                    <a:lnTo>
                      <a:pt x="130" y="130"/>
                    </a:lnTo>
                    <a:lnTo>
                      <a:pt x="210" y="195"/>
                    </a:lnTo>
                    <a:lnTo>
                      <a:pt x="118" y="152"/>
                    </a:lnTo>
                    <a:lnTo>
                      <a:pt x="106" y="259"/>
                    </a:lnTo>
                    <a:lnTo>
                      <a:pt x="93" y="152"/>
                    </a:lnTo>
                    <a:lnTo>
                      <a:pt x="0" y="195"/>
                    </a:lnTo>
                    <a:lnTo>
                      <a:pt x="81" y="130"/>
                    </a:lnTo>
                    <a:lnTo>
                      <a:pt x="0" y="66"/>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10" name="Freeform 47"/>
              <p:cNvSpPr>
                <a:spLocks/>
              </p:cNvSpPr>
              <p:nvPr/>
            </p:nvSpPr>
            <p:spPr bwMode="auto">
              <a:xfrm>
                <a:off x="477" y="28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11" name="Freeform 48"/>
              <p:cNvSpPr>
                <a:spLocks/>
              </p:cNvSpPr>
              <p:nvPr/>
            </p:nvSpPr>
            <p:spPr bwMode="auto">
              <a:xfrm>
                <a:off x="568" y="340"/>
                <a:ext cx="199" cy="245"/>
              </a:xfrm>
              <a:custGeom>
                <a:avLst/>
                <a:gdLst>
                  <a:gd name="T0" fmla="*/ 0 w 199"/>
                  <a:gd name="T1" fmla="*/ 60 h 245"/>
                  <a:gd name="T2" fmla="*/ 87 w 199"/>
                  <a:gd name="T3" fmla="*/ 99 h 245"/>
                  <a:gd name="T4" fmla="*/ 100 w 199"/>
                  <a:gd name="T5" fmla="*/ 0 h 245"/>
                  <a:gd name="T6" fmla="*/ 111 w 199"/>
                  <a:gd name="T7" fmla="*/ 99 h 245"/>
                  <a:gd name="T8" fmla="*/ 198 w 199"/>
                  <a:gd name="T9" fmla="*/ 60 h 245"/>
                  <a:gd name="T10" fmla="*/ 124 w 199"/>
                  <a:gd name="T11" fmla="*/ 122 h 245"/>
                  <a:gd name="T12" fmla="*/ 198 w 199"/>
                  <a:gd name="T13" fmla="*/ 182 h 245"/>
                  <a:gd name="T14" fmla="*/ 111 w 199"/>
                  <a:gd name="T15" fmla="*/ 144 h 245"/>
                  <a:gd name="T16" fmla="*/ 100 w 199"/>
                  <a:gd name="T17" fmla="*/ 244 h 245"/>
                  <a:gd name="T18" fmla="*/ 87 w 199"/>
                  <a:gd name="T19" fmla="*/ 144 h 245"/>
                  <a:gd name="T20" fmla="*/ 0 w 199"/>
                  <a:gd name="T21" fmla="*/ 182 h 245"/>
                  <a:gd name="T22" fmla="*/ 75 w 199"/>
                  <a:gd name="T23" fmla="*/ 122 h 245"/>
                  <a:gd name="T24" fmla="*/ 0 w 199"/>
                  <a:gd name="T25" fmla="*/ 6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45">
                    <a:moveTo>
                      <a:pt x="0" y="60"/>
                    </a:moveTo>
                    <a:lnTo>
                      <a:pt x="87" y="99"/>
                    </a:lnTo>
                    <a:lnTo>
                      <a:pt x="100" y="0"/>
                    </a:lnTo>
                    <a:lnTo>
                      <a:pt x="111" y="99"/>
                    </a:lnTo>
                    <a:lnTo>
                      <a:pt x="198" y="60"/>
                    </a:lnTo>
                    <a:lnTo>
                      <a:pt x="124" y="122"/>
                    </a:lnTo>
                    <a:lnTo>
                      <a:pt x="198" y="182"/>
                    </a:lnTo>
                    <a:lnTo>
                      <a:pt x="111" y="144"/>
                    </a:lnTo>
                    <a:lnTo>
                      <a:pt x="100" y="244"/>
                    </a:lnTo>
                    <a:lnTo>
                      <a:pt x="87" y="144"/>
                    </a:lnTo>
                    <a:lnTo>
                      <a:pt x="0" y="182"/>
                    </a:lnTo>
                    <a:lnTo>
                      <a:pt x="75" y="122"/>
                    </a:lnTo>
                    <a:lnTo>
                      <a:pt x="0" y="60"/>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12" name="Freeform 49"/>
              <p:cNvSpPr>
                <a:spLocks/>
              </p:cNvSpPr>
              <p:nvPr/>
            </p:nvSpPr>
            <p:spPr bwMode="auto">
              <a:xfrm>
                <a:off x="492" y="302"/>
                <a:ext cx="351" cy="321"/>
              </a:xfrm>
              <a:custGeom>
                <a:avLst/>
                <a:gdLst>
                  <a:gd name="T0" fmla="*/ 138 w 351"/>
                  <a:gd name="T1" fmla="*/ 138 h 321"/>
                  <a:gd name="T2" fmla="*/ 89 w 351"/>
                  <a:gd name="T3" fmla="*/ 0 h 321"/>
                  <a:gd name="T4" fmla="*/ 176 w 351"/>
                  <a:gd name="T5" fmla="*/ 113 h 321"/>
                  <a:gd name="T6" fmla="*/ 263 w 351"/>
                  <a:gd name="T7" fmla="*/ 0 h 321"/>
                  <a:gd name="T8" fmla="*/ 212 w 351"/>
                  <a:gd name="T9" fmla="*/ 138 h 321"/>
                  <a:gd name="T10" fmla="*/ 350 w 351"/>
                  <a:gd name="T11" fmla="*/ 160 h 321"/>
                  <a:gd name="T12" fmla="*/ 211 w 351"/>
                  <a:gd name="T13" fmla="*/ 181 h 321"/>
                  <a:gd name="T14" fmla="*/ 263 w 351"/>
                  <a:gd name="T15" fmla="*/ 319 h 321"/>
                  <a:gd name="T16" fmla="*/ 176 w 351"/>
                  <a:gd name="T17" fmla="*/ 206 h 321"/>
                  <a:gd name="T18" fmla="*/ 89 w 351"/>
                  <a:gd name="T19" fmla="*/ 320 h 321"/>
                  <a:gd name="T20" fmla="*/ 138 w 351"/>
                  <a:gd name="T21" fmla="*/ 182 h 321"/>
                  <a:gd name="T22" fmla="*/ 0 w 351"/>
                  <a:gd name="T23" fmla="*/ 160 h 321"/>
                  <a:gd name="T24" fmla="*/ 138 w 351"/>
                  <a:gd name="T25" fmla="*/ 138 h 3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1" h="321">
                    <a:moveTo>
                      <a:pt x="138" y="138"/>
                    </a:moveTo>
                    <a:lnTo>
                      <a:pt x="89" y="0"/>
                    </a:lnTo>
                    <a:lnTo>
                      <a:pt x="176" y="113"/>
                    </a:lnTo>
                    <a:lnTo>
                      <a:pt x="263" y="0"/>
                    </a:lnTo>
                    <a:lnTo>
                      <a:pt x="212" y="138"/>
                    </a:lnTo>
                    <a:lnTo>
                      <a:pt x="350" y="160"/>
                    </a:lnTo>
                    <a:lnTo>
                      <a:pt x="211" y="181"/>
                    </a:lnTo>
                    <a:lnTo>
                      <a:pt x="263" y="319"/>
                    </a:lnTo>
                    <a:lnTo>
                      <a:pt x="176" y="206"/>
                    </a:lnTo>
                    <a:lnTo>
                      <a:pt x="89" y="320"/>
                    </a:lnTo>
                    <a:lnTo>
                      <a:pt x="138" y="182"/>
                    </a:lnTo>
                    <a:lnTo>
                      <a:pt x="0" y="160"/>
                    </a:lnTo>
                    <a:lnTo>
                      <a:pt x="138" y="138"/>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13" name="Freeform 50"/>
              <p:cNvSpPr>
                <a:spLocks/>
              </p:cNvSpPr>
              <p:nvPr/>
            </p:nvSpPr>
            <p:spPr bwMode="auto">
              <a:xfrm>
                <a:off x="574" y="347"/>
                <a:ext cx="187" cy="231"/>
              </a:xfrm>
              <a:custGeom>
                <a:avLst/>
                <a:gdLst>
                  <a:gd name="T0" fmla="*/ 0 w 187"/>
                  <a:gd name="T1" fmla="*/ 58 h 231"/>
                  <a:gd name="T2" fmla="*/ 81 w 187"/>
                  <a:gd name="T3" fmla="*/ 92 h 231"/>
                  <a:gd name="T4" fmla="*/ 94 w 187"/>
                  <a:gd name="T5" fmla="*/ 0 h 231"/>
                  <a:gd name="T6" fmla="*/ 105 w 187"/>
                  <a:gd name="T7" fmla="*/ 92 h 231"/>
                  <a:gd name="T8" fmla="*/ 186 w 187"/>
                  <a:gd name="T9" fmla="*/ 58 h 231"/>
                  <a:gd name="T10" fmla="*/ 118 w 187"/>
                  <a:gd name="T11" fmla="*/ 115 h 231"/>
                  <a:gd name="T12" fmla="*/ 186 w 187"/>
                  <a:gd name="T13" fmla="*/ 173 h 231"/>
                  <a:gd name="T14" fmla="*/ 105 w 187"/>
                  <a:gd name="T15" fmla="*/ 137 h 231"/>
                  <a:gd name="T16" fmla="*/ 94 w 187"/>
                  <a:gd name="T17" fmla="*/ 230 h 231"/>
                  <a:gd name="T18" fmla="*/ 81 w 187"/>
                  <a:gd name="T19" fmla="*/ 137 h 231"/>
                  <a:gd name="T20" fmla="*/ 0 w 187"/>
                  <a:gd name="T21" fmla="*/ 173 h 231"/>
                  <a:gd name="T22" fmla="*/ 69 w 187"/>
                  <a:gd name="T23" fmla="*/ 115 h 231"/>
                  <a:gd name="T24" fmla="*/ 0 w 187"/>
                  <a:gd name="T25" fmla="*/ 58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7" h="231">
                    <a:moveTo>
                      <a:pt x="0" y="58"/>
                    </a:moveTo>
                    <a:lnTo>
                      <a:pt x="81" y="92"/>
                    </a:lnTo>
                    <a:lnTo>
                      <a:pt x="94" y="0"/>
                    </a:lnTo>
                    <a:lnTo>
                      <a:pt x="105" y="92"/>
                    </a:lnTo>
                    <a:lnTo>
                      <a:pt x="186" y="58"/>
                    </a:lnTo>
                    <a:lnTo>
                      <a:pt x="118" y="115"/>
                    </a:lnTo>
                    <a:lnTo>
                      <a:pt x="186" y="173"/>
                    </a:lnTo>
                    <a:lnTo>
                      <a:pt x="105" y="137"/>
                    </a:lnTo>
                    <a:lnTo>
                      <a:pt x="94" y="230"/>
                    </a:lnTo>
                    <a:lnTo>
                      <a:pt x="81" y="137"/>
                    </a:lnTo>
                    <a:lnTo>
                      <a:pt x="0" y="173"/>
                    </a:lnTo>
                    <a:lnTo>
                      <a:pt x="69" y="115"/>
                    </a:lnTo>
                    <a:lnTo>
                      <a:pt x="0" y="58"/>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14" name="Freeform 51"/>
              <p:cNvSpPr>
                <a:spLocks/>
              </p:cNvSpPr>
              <p:nvPr/>
            </p:nvSpPr>
            <p:spPr bwMode="auto">
              <a:xfrm>
                <a:off x="507" y="315"/>
                <a:ext cx="322" cy="295"/>
              </a:xfrm>
              <a:custGeom>
                <a:avLst/>
                <a:gdLst>
                  <a:gd name="T0" fmla="*/ 123 w 322"/>
                  <a:gd name="T1" fmla="*/ 125 h 295"/>
                  <a:gd name="T2" fmla="*/ 81 w 322"/>
                  <a:gd name="T3" fmla="*/ 0 h 295"/>
                  <a:gd name="T4" fmla="*/ 161 w 322"/>
                  <a:gd name="T5" fmla="*/ 100 h 295"/>
                  <a:gd name="T6" fmla="*/ 240 w 322"/>
                  <a:gd name="T7" fmla="*/ 0 h 295"/>
                  <a:gd name="T8" fmla="*/ 197 w 322"/>
                  <a:gd name="T9" fmla="*/ 125 h 295"/>
                  <a:gd name="T10" fmla="*/ 321 w 322"/>
                  <a:gd name="T11" fmla="*/ 147 h 295"/>
                  <a:gd name="T12" fmla="*/ 196 w 322"/>
                  <a:gd name="T13" fmla="*/ 168 h 295"/>
                  <a:gd name="T14" fmla="*/ 240 w 322"/>
                  <a:gd name="T15" fmla="*/ 293 h 295"/>
                  <a:gd name="T16" fmla="*/ 161 w 322"/>
                  <a:gd name="T17" fmla="*/ 193 h 295"/>
                  <a:gd name="T18" fmla="*/ 81 w 322"/>
                  <a:gd name="T19" fmla="*/ 294 h 295"/>
                  <a:gd name="T20" fmla="*/ 122 w 322"/>
                  <a:gd name="T21" fmla="*/ 170 h 295"/>
                  <a:gd name="T22" fmla="*/ 0 w 322"/>
                  <a:gd name="T23" fmla="*/ 147 h 295"/>
                  <a:gd name="T24" fmla="*/ 123 w 322"/>
                  <a:gd name="T25" fmla="*/ 125 h 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95">
                    <a:moveTo>
                      <a:pt x="123" y="125"/>
                    </a:moveTo>
                    <a:lnTo>
                      <a:pt x="81" y="0"/>
                    </a:lnTo>
                    <a:lnTo>
                      <a:pt x="161" y="100"/>
                    </a:lnTo>
                    <a:lnTo>
                      <a:pt x="240" y="0"/>
                    </a:lnTo>
                    <a:lnTo>
                      <a:pt x="197" y="125"/>
                    </a:lnTo>
                    <a:lnTo>
                      <a:pt x="321" y="147"/>
                    </a:lnTo>
                    <a:lnTo>
                      <a:pt x="196" y="168"/>
                    </a:lnTo>
                    <a:lnTo>
                      <a:pt x="240" y="293"/>
                    </a:lnTo>
                    <a:lnTo>
                      <a:pt x="161" y="193"/>
                    </a:lnTo>
                    <a:lnTo>
                      <a:pt x="81" y="294"/>
                    </a:lnTo>
                    <a:lnTo>
                      <a:pt x="122" y="170"/>
                    </a:lnTo>
                    <a:lnTo>
                      <a:pt x="0" y="147"/>
                    </a:lnTo>
                    <a:lnTo>
                      <a:pt x="123" y="125"/>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15" name="Freeform 52"/>
              <p:cNvSpPr>
                <a:spLocks/>
              </p:cNvSpPr>
              <p:nvPr/>
            </p:nvSpPr>
            <p:spPr bwMode="auto">
              <a:xfrm>
                <a:off x="580" y="354"/>
                <a:ext cx="176" cy="217"/>
              </a:xfrm>
              <a:custGeom>
                <a:avLst/>
                <a:gdLst>
                  <a:gd name="T0" fmla="*/ 0 w 176"/>
                  <a:gd name="T1" fmla="*/ 55 h 217"/>
                  <a:gd name="T2" fmla="*/ 76 w 176"/>
                  <a:gd name="T3" fmla="*/ 85 h 217"/>
                  <a:gd name="T4" fmla="*/ 88 w 176"/>
                  <a:gd name="T5" fmla="*/ 0 h 217"/>
                  <a:gd name="T6" fmla="*/ 99 w 176"/>
                  <a:gd name="T7" fmla="*/ 85 h 217"/>
                  <a:gd name="T8" fmla="*/ 174 w 176"/>
                  <a:gd name="T9" fmla="*/ 53 h 217"/>
                  <a:gd name="T10" fmla="*/ 112 w 176"/>
                  <a:gd name="T11" fmla="*/ 108 h 217"/>
                  <a:gd name="T12" fmla="*/ 175 w 176"/>
                  <a:gd name="T13" fmla="*/ 161 h 217"/>
                  <a:gd name="T14" fmla="*/ 99 w 176"/>
                  <a:gd name="T15" fmla="*/ 130 h 217"/>
                  <a:gd name="T16" fmla="*/ 88 w 176"/>
                  <a:gd name="T17" fmla="*/ 216 h 217"/>
                  <a:gd name="T18" fmla="*/ 76 w 176"/>
                  <a:gd name="T19" fmla="*/ 130 h 217"/>
                  <a:gd name="T20" fmla="*/ 0 w 176"/>
                  <a:gd name="T21" fmla="*/ 161 h 217"/>
                  <a:gd name="T22" fmla="*/ 63 w 176"/>
                  <a:gd name="T23" fmla="*/ 108 h 217"/>
                  <a:gd name="T24" fmla="*/ 0 w 176"/>
                  <a:gd name="T25" fmla="*/ 55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16" name="Freeform 53"/>
              <p:cNvSpPr>
                <a:spLocks/>
              </p:cNvSpPr>
              <p:nvPr/>
            </p:nvSpPr>
            <p:spPr bwMode="auto">
              <a:xfrm>
                <a:off x="521" y="328"/>
                <a:ext cx="294" cy="269"/>
              </a:xfrm>
              <a:custGeom>
                <a:avLst/>
                <a:gdLst>
                  <a:gd name="T0" fmla="*/ 109 w 294"/>
                  <a:gd name="T1" fmla="*/ 112 h 269"/>
                  <a:gd name="T2" fmla="*/ 74 w 294"/>
                  <a:gd name="T3" fmla="*/ 0 h 269"/>
                  <a:gd name="T4" fmla="*/ 147 w 294"/>
                  <a:gd name="T5" fmla="*/ 87 h 269"/>
                  <a:gd name="T6" fmla="*/ 219 w 294"/>
                  <a:gd name="T7" fmla="*/ 0 h 269"/>
                  <a:gd name="T8" fmla="*/ 183 w 294"/>
                  <a:gd name="T9" fmla="*/ 112 h 269"/>
                  <a:gd name="T10" fmla="*/ 293 w 294"/>
                  <a:gd name="T11" fmla="*/ 134 h 269"/>
                  <a:gd name="T12" fmla="*/ 182 w 294"/>
                  <a:gd name="T13" fmla="*/ 155 h 269"/>
                  <a:gd name="T14" fmla="*/ 219 w 294"/>
                  <a:gd name="T15" fmla="*/ 267 h 269"/>
                  <a:gd name="T16" fmla="*/ 147 w 294"/>
                  <a:gd name="T17" fmla="*/ 180 h 269"/>
                  <a:gd name="T18" fmla="*/ 74 w 294"/>
                  <a:gd name="T19" fmla="*/ 268 h 269"/>
                  <a:gd name="T20" fmla="*/ 108 w 294"/>
                  <a:gd name="T21" fmla="*/ 157 h 269"/>
                  <a:gd name="T22" fmla="*/ 0 w 294"/>
                  <a:gd name="T23" fmla="*/ 134 h 269"/>
                  <a:gd name="T24" fmla="*/ 109 w 294"/>
                  <a:gd name="T25" fmla="*/ 112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269">
                    <a:moveTo>
                      <a:pt x="109" y="112"/>
                    </a:moveTo>
                    <a:lnTo>
                      <a:pt x="74" y="0"/>
                    </a:lnTo>
                    <a:lnTo>
                      <a:pt x="147" y="87"/>
                    </a:lnTo>
                    <a:lnTo>
                      <a:pt x="219" y="0"/>
                    </a:lnTo>
                    <a:lnTo>
                      <a:pt x="183" y="112"/>
                    </a:lnTo>
                    <a:lnTo>
                      <a:pt x="293" y="134"/>
                    </a:lnTo>
                    <a:lnTo>
                      <a:pt x="182" y="155"/>
                    </a:lnTo>
                    <a:lnTo>
                      <a:pt x="219" y="267"/>
                    </a:lnTo>
                    <a:lnTo>
                      <a:pt x="147" y="180"/>
                    </a:lnTo>
                    <a:lnTo>
                      <a:pt x="74" y="268"/>
                    </a:lnTo>
                    <a:lnTo>
                      <a:pt x="108" y="157"/>
                    </a:lnTo>
                    <a:lnTo>
                      <a:pt x="0" y="134"/>
                    </a:lnTo>
                    <a:lnTo>
                      <a:pt x="109" y="112"/>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17" name="Freeform 54"/>
              <p:cNvSpPr>
                <a:spLocks/>
              </p:cNvSpPr>
              <p:nvPr/>
            </p:nvSpPr>
            <p:spPr bwMode="auto">
              <a:xfrm>
                <a:off x="586" y="361"/>
                <a:ext cx="164" cy="202"/>
              </a:xfrm>
              <a:custGeom>
                <a:avLst/>
                <a:gdLst>
                  <a:gd name="T0" fmla="*/ 0 w 164"/>
                  <a:gd name="T1" fmla="*/ 51 h 202"/>
                  <a:gd name="T2" fmla="*/ 70 w 164"/>
                  <a:gd name="T3" fmla="*/ 78 h 202"/>
                  <a:gd name="T4" fmla="*/ 82 w 164"/>
                  <a:gd name="T5" fmla="*/ 0 h 202"/>
                  <a:gd name="T6" fmla="*/ 93 w 164"/>
                  <a:gd name="T7" fmla="*/ 78 h 202"/>
                  <a:gd name="T8" fmla="*/ 162 w 164"/>
                  <a:gd name="T9" fmla="*/ 51 h 202"/>
                  <a:gd name="T10" fmla="*/ 106 w 164"/>
                  <a:gd name="T11" fmla="*/ 101 h 202"/>
                  <a:gd name="T12" fmla="*/ 163 w 164"/>
                  <a:gd name="T13" fmla="*/ 150 h 202"/>
                  <a:gd name="T14" fmla="*/ 93 w 164"/>
                  <a:gd name="T15" fmla="*/ 123 h 202"/>
                  <a:gd name="T16" fmla="*/ 82 w 164"/>
                  <a:gd name="T17" fmla="*/ 201 h 202"/>
                  <a:gd name="T18" fmla="*/ 70 w 164"/>
                  <a:gd name="T19" fmla="*/ 123 h 202"/>
                  <a:gd name="T20" fmla="*/ 0 w 164"/>
                  <a:gd name="T21" fmla="*/ 150 h 202"/>
                  <a:gd name="T22" fmla="*/ 57 w 164"/>
                  <a:gd name="T23" fmla="*/ 101 h 202"/>
                  <a:gd name="T24" fmla="*/ 0 w 164"/>
                  <a:gd name="T25" fmla="*/ 51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4" h="202">
                    <a:moveTo>
                      <a:pt x="0" y="51"/>
                    </a:moveTo>
                    <a:lnTo>
                      <a:pt x="70" y="78"/>
                    </a:lnTo>
                    <a:lnTo>
                      <a:pt x="82" y="0"/>
                    </a:lnTo>
                    <a:lnTo>
                      <a:pt x="93" y="78"/>
                    </a:lnTo>
                    <a:lnTo>
                      <a:pt x="162" y="51"/>
                    </a:lnTo>
                    <a:lnTo>
                      <a:pt x="106" y="101"/>
                    </a:lnTo>
                    <a:lnTo>
                      <a:pt x="163" y="150"/>
                    </a:lnTo>
                    <a:lnTo>
                      <a:pt x="93" y="123"/>
                    </a:lnTo>
                    <a:lnTo>
                      <a:pt x="82" y="201"/>
                    </a:lnTo>
                    <a:lnTo>
                      <a:pt x="70" y="123"/>
                    </a:lnTo>
                    <a:lnTo>
                      <a:pt x="0" y="150"/>
                    </a:lnTo>
                    <a:lnTo>
                      <a:pt x="57" y="101"/>
                    </a:lnTo>
                    <a:lnTo>
                      <a:pt x="0" y="51"/>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18" name="Freeform 55"/>
              <p:cNvSpPr>
                <a:spLocks/>
              </p:cNvSpPr>
              <p:nvPr/>
            </p:nvSpPr>
            <p:spPr bwMode="auto">
              <a:xfrm>
                <a:off x="535" y="341"/>
                <a:ext cx="265" cy="242"/>
              </a:xfrm>
              <a:custGeom>
                <a:avLst/>
                <a:gdLst>
                  <a:gd name="T0" fmla="*/ 95 w 265"/>
                  <a:gd name="T1" fmla="*/ 99 h 242"/>
                  <a:gd name="T2" fmla="*/ 67 w 265"/>
                  <a:gd name="T3" fmla="*/ 0 h 242"/>
                  <a:gd name="T4" fmla="*/ 133 w 265"/>
                  <a:gd name="T5" fmla="*/ 75 h 242"/>
                  <a:gd name="T6" fmla="*/ 199 w 265"/>
                  <a:gd name="T7" fmla="*/ 0 h 242"/>
                  <a:gd name="T8" fmla="*/ 169 w 265"/>
                  <a:gd name="T9" fmla="*/ 99 h 242"/>
                  <a:gd name="T10" fmla="*/ 264 w 265"/>
                  <a:gd name="T11" fmla="*/ 121 h 242"/>
                  <a:gd name="T12" fmla="*/ 168 w 265"/>
                  <a:gd name="T13" fmla="*/ 142 h 242"/>
                  <a:gd name="T14" fmla="*/ 199 w 265"/>
                  <a:gd name="T15" fmla="*/ 241 h 242"/>
                  <a:gd name="T16" fmla="*/ 133 w 265"/>
                  <a:gd name="T17" fmla="*/ 166 h 242"/>
                  <a:gd name="T18" fmla="*/ 67 w 265"/>
                  <a:gd name="T19" fmla="*/ 241 h 242"/>
                  <a:gd name="T20" fmla="*/ 95 w 265"/>
                  <a:gd name="T21" fmla="*/ 143 h 242"/>
                  <a:gd name="T22" fmla="*/ 0 w 265"/>
                  <a:gd name="T23" fmla="*/ 121 h 242"/>
                  <a:gd name="T24" fmla="*/ 95 w 265"/>
                  <a:gd name="T25" fmla="*/ 99 h 2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5" h="242">
                    <a:moveTo>
                      <a:pt x="95" y="99"/>
                    </a:moveTo>
                    <a:lnTo>
                      <a:pt x="67" y="0"/>
                    </a:lnTo>
                    <a:lnTo>
                      <a:pt x="133" y="75"/>
                    </a:lnTo>
                    <a:lnTo>
                      <a:pt x="199" y="0"/>
                    </a:lnTo>
                    <a:lnTo>
                      <a:pt x="169" y="99"/>
                    </a:lnTo>
                    <a:lnTo>
                      <a:pt x="264" y="121"/>
                    </a:lnTo>
                    <a:lnTo>
                      <a:pt x="168" y="142"/>
                    </a:lnTo>
                    <a:lnTo>
                      <a:pt x="199" y="241"/>
                    </a:lnTo>
                    <a:lnTo>
                      <a:pt x="133" y="166"/>
                    </a:lnTo>
                    <a:lnTo>
                      <a:pt x="67" y="241"/>
                    </a:lnTo>
                    <a:lnTo>
                      <a:pt x="95" y="143"/>
                    </a:lnTo>
                    <a:lnTo>
                      <a:pt x="0" y="121"/>
                    </a:lnTo>
                    <a:lnTo>
                      <a:pt x="95" y="99"/>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19" name="Freeform 56"/>
              <p:cNvSpPr>
                <a:spLocks/>
              </p:cNvSpPr>
              <p:nvPr/>
            </p:nvSpPr>
            <p:spPr bwMode="auto">
              <a:xfrm>
                <a:off x="592" y="368"/>
                <a:ext cx="152" cy="188"/>
              </a:xfrm>
              <a:custGeom>
                <a:avLst/>
                <a:gdLst>
                  <a:gd name="T0" fmla="*/ 0 w 152"/>
                  <a:gd name="T1" fmla="*/ 48 h 188"/>
                  <a:gd name="T2" fmla="*/ 64 w 152"/>
                  <a:gd name="T3" fmla="*/ 71 h 188"/>
                  <a:gd name="T4" fmla="*/ 76 w 152"/>
                  <a:gd name="T5" fmla="*/ 0 h 188"/>
                  <a:gd name="T6" fmla="*/ 87 w 152"/>
                  <a:gd name="T7" fmla="*/ 71 h 188"/>
                  <a:gd name="T8" fmla="*/ 151 w 152"/>
                  <a:gd name="T9" fmla="*/ 48 h 188"/>
                  <a:gd name="T10" fmla="*/ 100 w 152"/>
                  <a:gd name="T11" fmla="*/ 94 h 188"/>
                  <a:gd name="T12" fmla="*/ 151 w 152"/>
                  <a:gd name="T13" fmla="*/ 141 h 188"/>
                  <a:gd name="T14" fmla="*/ 87 w 152"/>
                  <a:gd name="T15" fmla="*/ 116 h 188"/>
                  <a:gd name="T16" fmla="*/ 76 w 152"/>
                  <a:gd name="T17" fmla="*/ 187 h 188"/>
                  <a:gd name="T18" fmla="*/ 64 w 152"/>
                  <a:gd name="T19" fmla="*/ 116 h 188"/>
                  <a:gd name="T20" fmla="*/ 0 w 152"/>
                  <a:gd name="T21" fmla="*/ 141 h 188"/>
                  <a:gd name="T22" fmla="*/ 51 w 152"/>
                  <a:gd name="T23" fmla="*/ 94 h 188"/>
                  <a:gd name="T24" fmla="*/ 0 w 152"/>
                  <a:gd name="T25" fmla="*/ 48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20" name="Freeform 57"/>
              <p:cNvSpPr>
                <a:spLocks/>
              </p:cNvSpPr>
              <p:nvPr/>
            </p:nvSpPr>
            <p:spPr bwMode="auto">
              <a:xfrm>
                <a:off x="550" y="354"/>
                <a:ext cx="236" cy="216"/>
              </a:xfrm>
              <a:custGeom>
                <a:avLst/>
                <a:gdLst>
                  <a:gd name="T0" fmla="*/ 80 w 236"/>
                  <a:gd name="T1" fmla="*/ 86 h 216"/>
                  <a:gd name="T2" fmla="*/ 58 w 236"/>
                  <a:gd name="T3" fmla="*/ 0 h 216"/>
                  <a:gd name="T4" fmla="*/ 118 w 236"/>
                  <a:gd name="T5" fmla="*/ 62 h 216"/>
                  <a:gd name="T6" fmla="*/ 175 w 236"/>
                  <a:gd name="T7" fmla="*/ 0 h 216"/>
                  <a:gd name="T8" fmla="*/ 154 w 236"/>
                  <a:gd name="T9" fmla="*/ 86 h 216"/>
                  <a:gd name="T10" fmla="*/ 235 w 236"/>
                  <a:gd name="T11" fmla="*/ 108 h 216"/>
                  <a:gd name="T12" fmla="*/ 153 w 236"/>
                  <a:gd name="T13" fmla="*/ 129 h 216"/>
                  <a:gd name="T14" fmla="*/ 175 w 236"/>
                  <a:gd name="T15" fmla="*/ 215 h 216"/>
                  <a:gd name="T16" fmla="*/ 118 w 236"/>
                  <a:gd name="T17" fmla="*/ 153 h 216"/>
                  <a:gd name="T18" fmla="*/ 58 w 236"/>
                  <a:gd name="T19" fmla="*/ 215 h 216"/>
                  <a:gd name="T20" fmla="*/ 80 w 236"/>
                  <a:gd name="T21" fmla="*/ 130 h 216"/>
                  <a:gd name="T22" fmla="*/ 0 w 236"/>
                  <a:gd name="T23" fmla="*/ 108 h 216"/>
                  <a:gd name="T24" fmla="*/ 80 w 236"/>
                  <a:gd name="T25" fmla="*/ 86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6" h="216">
                    <a:moveTo>
                      <a:pt x="80" y="86"/>
                    </a:moveTo>
                    <a:lnTo>
                      <a:pt x="58" y="0"/>
                    </a:lnTo>
                    <a:lnTo>
                      <a:pt x="118" y="62"/>
                    </a:lnTo>
                    <a:lnTo>
                      <a:pt x="175" y="0"/>
                    </a:lnTo>
                    <a:lnTo>
                      <a:pt x="154" y="86"/>
                    </a:lnTo>
                    <a:lnTo>
                      <a:pt x="235" y="108"/>
                    </a:lnTo>
                    <a:lnTo>
                      <a:pt x="153" y="129"/>
                    </a:lnTo>
                    <a:lnTo>
                      <a:pt x="175" y="215"/>
                    </a:lnTo>
                    <a:lnTo>
                      <a:pt x="118" y="153"/>
                    </a:lnTo>
                    <a:lnTo>
                      <a:pt x="58" y="215"/>
                    </a:lnTo>
                    <a:lnTo>
                      <a:pt x="80" y="130"/>
                    </a:lnTo>
                    <a:lnTo>
                      <a:pt x="0" y="108"/>
                    </a:lnTo>
                    <a:lnTo>
                      <a:pt x="80" y="86"/>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21" name="Freeform 58"/>
              <p:cNvSpPr>
                <a:spLocks/>
              </p:cNvSpPr>
              <p:nvPr/>
            </p:nvSpPr>
            <p:spPr bwMode="auto">
              <a:xfrm>
                <a:off x="598" y="376"/>
                <a:ext cx="140" cy="173"/>
              </a:xfrm>
              <a:custGeom>
                <a:avLst/>
                <a:gdLst>
                  <a:gd name="T0" fmla="*/ 0 w 140"/>
                  <a:gd name="T1" fmla="*/ 42 h 173"/>
                  <a:gd name="T2" fmla="*/ 58 w 140"/>
                  <a:gd name="T3" fmla="*/ 63 h 173"/>
                  <a:gd name="T4" fmla="*/ 70 w 140"/>
                  <a:gd name="T5" fmla="*/ 0 h 173"/>
                  <a:gd name="T6" fmla="*/ 81 w 140"/>
                  <a:gd name="T7" fmla="*/ 63 h 173"/>
                  <a:gd name="T8" fmla="*/ 139 w 140"/>
                  <a:gd name="T9" fmla="*/ 42 h 173"/>
                  <a:gd name="T10" fmla="*/ 94 w 140"/>
                  <a:gd name="T11" fmla="*/ 86 h 173"/>
                  <a:gd name="T12" fmla="*/ 139 w 140"/>
                  <a:gd name="T13" fmla="*/ 128 h 173"/>
                  <a:gd name="T14" fmla="*/ 81 w 140"/>
                  <a:gd name="T15" fmla="*/ 108 h 173"/>
                  <a:gd name="T16" fmla="*/ 70 w 140"/>
                  <a:gd name="T17" fmla="*/ 172 h 173"/>
                  <a:gd name="T18" fmla="*/ 58 w 140"/>
                  <a:gd name="T19" fmla="*/ 108 h 173"/>
                  <a:gd name="T20" fmla="*/ 0 w 140"/>
                  <a:gd name="T21" fmla="*/ 128 h 173"/>
                  <a:gd name="T22" fmla="*/ 45 w 140"/>
                  <a:gd name="T23" fmla="*/ 86 h 173"/>
                  <a:gd name="T24" fmla="*/ 0 w 140"/>
                  <a:gd name="T25" fmla="*/ 42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173">
                    <a:moveTo>
                      <a:pt x="0" y="42"/>
                    </a:moveTo>
                    <a:lnTo>
                      <a:pt x="58" y="63"/>
                    </a:lnTo>
                    <a:lnTo>
                      <a:pt x="70" y="0"/>
                    </a:lnTo>
                    <a:lnTo>
                      <a:pt x="81" y="63"/>
                    </a:lnTo>
                    <a:lnTo>
                      <a:pt x="139" y="42"/>
                    </a:lnTo>
                    <a:lnTo>
                      <a:pt x="94" y="86"/>
                    </a:lnTo>
                    <a:lnTo>
                      <a:pt x="139" y="128"/>
                    </a:lnTo>
                    <a:lnTo>
                      <a:pt x="81" y="108"/>
                    </a:lnTo>
                    <a:lnTo>
                      <a:pt x="70" y="172"/>
                    </a:lnTo>
                    <a:lnTo>
                      <a:pt x="58" y="108"/>
                    </a:lnTo>
                    <a:lnTo>
                      <a:pt x="0" y="128"/>
                    </a:lnTo>
                    <a:lnTo>
                      <a:pt x="45" y="86"/>
                    </a:lnTo>
                    <a:lnTo>
                      <a:pt x="0" y="42"/>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grpSp>
      </p:grpSp>
      <p:sp>
        <p:nvSpPr>
          <p:cNvPr id="126011" name="Rectangle 59"/>
          <p:cNvSpPr>
            <a:spLocks noGrp="1" noChangeArrowheads="1"/>
          </p:cNvSpPr>
          <p:nvPr>
            <p:ph type="title"/>
          </p:nvPr>
        </p:nvSpPr>
        <p:spPr bwMode="auto">
          <a:xfrm>
            <a:off x="1371600" y="476250"/>
            <a:ext cx="7086600" cy="12763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7172" name="Rectangle 6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extLst>
      <p:ext uri="{BB962C8B-B14F-4D97-AF65-F5344CB8AC3E}">
        <p14:creationId xmlns:p14="http://schemas.microsoft.com/office/powerpoint/2010/main" xmlns="" val="4079184032"/>
      </p:ext>
    </p:extLst>
  </p:cSld>
  <p:clrMap bg1="dk2" tx1="lt1" bg2="dk1" tx2="lt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transition>
    <p:pull/>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Monotype Sorts"/>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Monotype Sorts"/>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a:buChar char="u"/>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5000"/>
        <a:buFont typeface="Monotype Sorts"/>
        <a:buChar char="u"/>
        <a:defRPr kumimoji="1" sz="2000">
          <a:solidFill>
            <a:schemeClr val="tx1"/>
          </a:solidFill>
          <a:latin typeface="+mn-lt"/>
          <a:ea typeface="+mn-ea"/>
        </a:defRPr>
      </a:lvl5pPr>
      <a:lvl6pPr marL="25146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63A4288-AE27-425D-8A0F-351A7EA45FFE}" type="datetimeFigureOut">
              <a:rPr kumimoji="0" lang="zh-HK" altLang="en-US" smtClean="0">
                <a:solidFill>
                  <a:prstClr val="black">
                    <a:tint val="75000"/>
                  </a:prstClr>
                </a:solidFill>
                <a:latin typeface="Calibri"/>
                <a:ea typeface="新細明體"/>
              </a:rPr>
              <a:pPr fontAlgn="auto">
                <a:spcBef>
                  <a:spcPts val="0"/>
                </a:spcBef>
                <a:spcAft>
                  <a:spcPts val="0"/>
                </a:spcAft>
              </a:pPr>
              <a:t>30/3/2017</a:t>
            </a:fld>
            <a:endParaRPr kumimoji="0" lang="zh-HK" altLang="en-US" dirty="0">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HK"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5102FA4-4736-4D6B-B8F6-6C71F812FA7F}" type="slidenum">
              <a:rPr kumimoji="0" lang="zh-HK" altLang="en-US" smtClean="0">
                <a:solidFill>
                  <a:prstClr val="black">
                    <a:tint val="75000"/>
                  </a:prstClr>
                </a:solidFill>
                <a:latin typeface="Calibri"/>
                <a:ea typeface="新細明體"/>
              </a:rPr>
              <a:pPr fontAlgn="auto">
                <a:spcBef>
                  <a:spcPts val="0"/>
                </a:spcBef>
                <a:spcAft>
                  <a:spcPts val="0"/>
                </a:spcAft>
              </a:pPr>
              <a:t>‹#›</a:t>
            </a:fld>
            <a:endParaRPr kumimoji="0" lang="zh-HK" altLang="en-US" dirty="0">
              <a:solidFill>
                <a:prstClr val="black">
                  <a:tint val="75000"/>
                </a:prstClr>
              </a:solidFill>
              <a:latin typeface="Calibri"/>
              <a:ea typeface="新細明體"/>
            </a:endParaRPr>
          </a:p>
        </p:txBody>
      </p:sp>
    </p:spTree>
    <p:extLst>
      <p:ext uri="{BB962C8B-B14F-4D97-AF65-F5344CB8AC3E}">
        <p14:creationId xmlns:p14="http://schemas.microsoft.com/office/powerpoint/2010/main" xmlns="" val="1020912059"/>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613ADC"/>
        </a:soli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203200" y="185738"/>
            <a:ext cx="1455738" cy="1692275"/>
            <a:chOff x="128" y="117"/>
            <a:chExt cx="917" cy="1066"/>
          </a:xfrm>
        </p:grpSpPr>
        <p:grpSp>
          <p:nvGrpSpPr>
            <p:cNvPr id="6149" name="Group 3"/>
            <p:cNvGrpSpPr>
              <a:grpSpLocks/>
            </p:cNvGrpSpPr>
            <p:nvPr/>
          </p:nvGrpSpPr>
          <p:grpSpPr bwMode="auto">
            <a:xfrm>
              <a:off x="128" y="174"/>
              <a:ext cx="737" cy="1009"/>
              <a:chOff x="128" y="174"/>
              <a:chExt cx="737" cy="1009"/>
            </a:xfrm>
          </p:grpSpPr>
          <p:sp>
            <p:nvSpPr>
              <p:cNvPr id="6198" name="Freeform 4"/>
              <p:cNvSpPr>
                <a:spLocks/>
              </p:cNvSpPr>
              <p:nvPr/>
            </p:nvSpPr>
            <p:spPr bwMode="auto">
              <a:xfrm>
                <a:off x="197" y="272"/>
                <a:ext cx="599" cy="815"/>
              </a:xfrm>
              <a:custGeom>
                <a:avLst/>
                <a:gdLst>
                  <a:gd name="T0" fmla="*/ 299 w 599"/>
                  <a:gd name="T1" fmla="*/ 0 h 815"/>
                  <a:gd name="T2" fmla="*/ 0 w 599"/>
                  <a:gd name="T3" fmla="*/ 407 h 815"/>
                  <a:gd name="T4" fmla="*/ 299 w 599"/>
                  <a:gd name="T5" fmla="*/ 814 h 815"/>
                  <a:gd name="T6" fmla="*/ 598 w 599"/>
                  <a:gd name="T7" fmla="*/ 407 h 815"/>
                  <a:gd name="T8" fmla="*/ 299 w 599"/>
                  <a:gd name="T9" fmla="*/ 0 h 8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9" h="815">
                    <a:moveTo>
                      <a:pt x="299" y="0"/>
                    </a:moveTo>
                    <a:lnTo>
                      <a:pt x="0" y="407"/>
                    </a:lnTo>
                    <a:lnTo>
                      <a:pt x="299" y="814"/>
                    </a:lnTo>
                    <a:lnTo>
                      <a:pt x="598" y="407"/>
                    </a:lnTo>
                    <a:lnTo>
                      <a:pt x="299" y="0"/>
                    </a:lnTo>
                  </a:path>
                </a:pathLst>
              </a:custGeom>
              <a:gradFill rotWithShape="0">
                <a:gsLst>
                  <a:gs pos="0">
                    <a:srgbClr val="18002C"/>
                  </a:gs>
                  <a:gs pos="100000">
                    <a:srgbClr val="500093"/>
                  </a:gs>
                </a:gsLst>
                <a:path path="rect">
                  <a:fillToRect l="50000" t="50000" r="50000" b="50000"/>
                </a:path>
              </a:gra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grpSp>
            <p:nvGrpSpPr>
              <p:cNvPr id="6199" name="Group 5"/>
              <p:cNvGrpSpPr>
                <a:grpSpLocks/>
              </p:cNvGrpSpPr>
              <p:nvPr/>
            </p:nvGrpSpPr>
            <p:grpSpPr bwMode="auto">
              <a:xfrm>
                <a:off x="128" y="174"/>
                <a:ext cx="737" cy="505"/>
                <a:chOff x="128" y="174"/>
                <a:chExt cx="737" cy="505"/>
              </a:xfrm>
            </p:grpSpPr>
            <p:sp>
              <p:nvSpPr>
                <p:cNvPr id="6203" name="Freeform 6"/>
                <p:cNvSpPr>
                  <a:spLocks/>
                </p:cNvSpPr>
                <p:nvPr/>
              </p:nvSpPr>
              <p:spPr bwMode="auto">
                <a:xfrm>
                  <a:off x="496" y="174"/>
                  <a:ext cx="369" cy="505"/>
                </a:xfrm>
                <a:custGeom>
                  <a:avLst/>
                  <a:gdLst>
                    <a:gd name="T0" fmla="*/ 0 w 369"/>
                    <a:gd name="T1" fmla="*/ 100 h 505"/>
                    <a:gd name="T2" fmla="*/ 0 w 369"/>
                    <a:gd name="T3" fmla="*/ 0 h 505"/>
                    <a:gd name="T4" fmla="*/ 368 w 369"/>
                    <a:gd name="T5" fmla="*/ 504 h 505"/>
                    <a:gd name="T6" fmla="*/ 295 w 369"/>
                    <a:gd name="T7" fmla="*/ 504 h 505"/>
                    <a:gd name="T8" fmla="*/ 0 w 369"/>
                    <a:gd name="T9" fmla="*/ 10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0" y="100"/>
                      </a:moveTo>
                      <a:lnTo>
                        <a:pt x="0" y="0"/>
                      </a:lnTo>
                      <a:lnTo>
                        <a:pt x="368" y="504"/>
                      </a:lnTo>
                      <a:lnTo>
                        <a:pt x="295" y="504"/>
                      </a:lnTo>
                      <a:lnTo>
                        <a:pt x="0" y="10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204" name="Freeform 7"/>
                <p:cNvSpPr>
                  <a:spLocks/>
                </p:cNvSpPr>
                <p:nvPr/>
              </p:nvSpPr>
              <p:spPr bwMode="auto">
                <a:xfrm>
                  <a:off x="128" y="174"/>
                  <a:ext cx="369" cy="505"/>
                </a:xfrm>
                <a:custGeom>
                  <a:avLst/>
                  <a:gdLst>
                    <a:gd name="T0" fmla="*/ 368 w 369"/>
                    <a:gd name="T1" fmla="*/ 0 h 505"/>
                    <a:gd name="T2" fmla="*/ 368 w 369"/>
                    <a:gd name="T3" fmla="*/ 100 h 505"/>
                    <a:gd name="T4" fmla="*/ 73 w 369"/>
                    <a:gd name="T5" fmla="*/ 504 h 505"/>
                    <a:gd name="T6" fmla="*/ 0 w 369"/>
                    <a:gd name="T7" fmla="*/ 504 h 505"/>
                    <a:gd name="T8" fmla="*/ 368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368" y="0"/>
                      </a:moveTo>
                      <a:lnTo>
                        <a:pt x="368" y="100"/>
                      </a:lnTo>
                      <a:lnTo>
                        <a:pt x="73" y="504"/>
                      </a:lnTo>
                      <a:lnTo>
                        <a:pt x="0" y="504"/>
                      </a:lnTo>
                      <a:lnTo>
                        <a:pt x="368" y="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grpSp>
          <p:grpSp>
            <p:nvGrpSpPr>
              <p:cNvPr id="6200" name="Group 8"/>
              <p:cNvGrpSpPr>
                <a:grpSpLocks/>
              </p:cNvGrpSpPr>
              <p:nvPr/>
            </p:nvGrpSpPr>
            <p:grpSpPr bwMode="auto">
              <a:xfrm>
                <a:off x="128" y="678"/>
                <a:ext cx="737" cy="505"/>
                <a:chOff x="128" y="678"/>
                <a:chExt cx="737" cy="505"/>
              </a:xfrm>
            </p:grpSpPr>
            <p:sp>
              <p:nvSpPr>
                <p:cNvPr id="6201" name="Freeform 9"/>
                <p:cNvSpPr>
                  <a:spLocks/>
                </p:cNvSpPr>
                <p:nvPr/>
              </p:nvSpPr>
              <p:spPr bwMode="auto">
                <a:xfrm>
                  <a:off x="496" y="678"/>
                  <a:ext cx="369" cy="505"/>
                </a:xfrm>
                <a:custGeom>
                  <a:avLst/>
                  <a:gdLst>
                    <a:gd name="T0" fmla="*/ 295 w 369"/>
                    <a:gd name="T1" fmla="*/ 0 h 505"/>
                    <a:gd name="T2" fmla="*/ 368 w 369"/>
                    <a:gd name="T3" fmla="*/ 0 h 505"/>
                    <a:gd name="T4" fmla="*/ 0 w 369"/>
                    <a:gd name="T5" fmla="*/ 504 h 505"/>
                    <a:gd name="T6" fmla="*/ 0 w 369"/>
                    <a:gd name="T7" fmla="*/ 404 h 505"/>
                    <a:gd name="T8" fmla="*/ 295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295" y="0"/>
                      </a:moveTo>
                      <a:lnTo>
                        <a:pt x="368" y="0"/>
                      </a:lnTo>
                      <a:lnTo>
                        <a:pt x="0" y="504"/>
                      </a:lnTo>
                      <a:lnTo>
                        <a:pt x="0" y="404"/>
                      </a:lnTo>
                      <a:lnTo>
                        <a:pt x="295"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202" name="Freeform 10"/>
                <p:cNvSpPr>
                  <a:spLocks/>
                </p:cNvSpPr>
                <p:nvPr/>
              </p:nvSpPr>
              <p:spPr bwMode="auto">
                <a:xfrm>
                  <a:off x="128" y="678"/>
                  <a:ext cx="369" cy="505"/>
                </a:xfrm>
                <a:custGeom>
                  <a:avLst/>
                  <a:gdLst>
                    <a:gd name="T0" fmla="*/ 73 w 369"/>
                    <a:gd name="T1" fmla="*/ 0 h 505"/>
                    <a:gd name="T2" fmla="*/ 368 w 369"/>
                    <a:gd name="T3" fmla="*/ 404 h 505"/>
                    <a:gd name="T4" fmla="*/ 368 w 369"/>
                    <a:gd name="T5" fmla="*/ 504 h 505"/>
                    <a:gd name="T6" fmla="*/ 0 w 369"/>
                    <a:gd name="T7" fmla="*/ 0 h 505"/>
                    <a:gd name="T8" fmla="*/ 73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73" y="0"/>
                      </a:moveTo>
                      <a:lnTo>
                        <a:pt x="368" y="404"/>
                      </a:lnTo>
                      <a:lnTo>
                        <a:pt x="368" y="504"/>
                      </a:lnTo>
                      <a:lnTo>
                        <a:pt x="0" y="0"/>
                      </a:lnTo>
                      <a:lnTo>
                        <a:pt x="73"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grpSp>
        </p:grpSp>
        <p:grpSp>
          <p:nvGrpSpPr>
            <p:cNvPr id="6150" name="Group 11"/>
            <p:cNvGrpSpPr>
              <a:grpSpLocks/>
            </p:cNvGrpSpPr>
            <p:nvPr/>
          </p:nvGrpSpPr>
          <p:grpSpPr bwMode="auto">
            <a:xfrm>
              <a:off x="291" y="117"/>
              <a:ext cx="754" cy="691"/>
              <a:chOff x="291" y="117"/>
              <a:chExt cx="754" cy="691"/>
            </a:xfrm>
          </p:grpSpPr>
          <p:sp>
            <p:nvSpPr>
              <p:cNvPr id="6151" name="Freeform 12"/>
              <p:cNvSpPr>
                <a:spLocks/>
              </p:cNvSpPr>
              <p:nvPr/>
            </p:nvSpPr>
            <p:spPr bwMode="auto">
              <a:xfrm>
                <a:off x="673"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52" name="Freeform 13"/>
              <p:cNvSpPr>
                <a:spLocks/>
              </p:cNvSpPr>
              <p:nvPr/>
            </p:nvSpPr>
            <p:spPr bwMode="auto">
              <a:xfrm>
                <a:off x="679"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53" name="Freeform 14"/>
              <p:cNvSpPr>
                <a:spLocks/>
              </p:cNvSpPr>
              <p:nvPr/>
            </p:nvSpPr>
            <p:spPr bwMode="auto">
              <a:xfrm>
                <a:off x="685"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54" name="Freeform 15"/>
              <p:cNvSpPr>
                <a:spLocks/>
              </p:cNvSpPr>
              <p:nvPr/>
            </p:nvSpPr>
            <p:spPr bwMode="auto">
              <a:xfrm>
                <a:off x="692"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55" name="Freeform 16"/>
              <p:cNvSpPr>
                <a:spLocks/>
              </p:cNvSpPr>
              <p:nvPr/>
            </p:nvSpPr>
            <p:spPr bwMode="auto">
              <a:xfrm>
                <a:off x="698"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56" name="Freeform 17"/>
              <p:cNvSpPr>
                <a:spLocks/>
              </p:cNvSpPr>
              <p:nvPr/>
            </p:nvSpPr>
            <p:spPr bwMode="auto">
              <a:xfrm>
                <a:off x="704"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57" name="Freeform 18"/>
              <p:cNvSpPr>
                <a:spLocks/>
              </p:cNvSpPr>
              <p:nvPr/>
            </p:nvSpPr>
            <p:spPr bwMode="auto">
              <a:xfrm>
                <a:off x="710"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58" name="Freeform 19"/>
              <p:cNvSpPr>
                <a:spLocks/>
              </p:cNvSpPr>
              <p:nvPr/>
            </p:nvSpPr>
            <p:spPr bwMode="auto">
              <a:xfrm>
                <a:off x="717"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59" name="Freeform 20"/>
              <p:cNvSpPr>
                <a:spLocks/>
              </p:cNvSpPr>
              <p:nvPr/>
            </p:nvSpPr>
            <p:spPr bwMode="auto">
              <a:xfrm>
                <a:off x="485" y="237"/>
                <a:ext cx="366" cy="450"/>
              </a:xfrm>
              <a:custGeom>
                <a:avLst/>
                <a:gdLst>
                  <a:gd name="T0" fmla="*/ 0 w 366"/>
                  <a:gd name="T1" fmla="*/ 114 h 450"/>
                  <a:gd name="T2" fmla="*/ 170 w 366"/>
                  <a:gd name="T3" fmla="*/ 201 h 450"/>
                  <a:gd name="T4" fmla="*/ 183 w 366"/>
                  <a:gd name="T5" fmla="*/ 0 h 450"/>
                  <a:gd name="T6" fmla="*/ 195 w 366"/>
                  <a:gd name="T7" fmla="*/ 201 h 450"/>
                  <a:gd name="T8" fmla="*/ 364 w 366"/>
                  <a:gd name="T9" fmla="*/ 112 h 450"/>
                  <a:gd name="T10" fmla="*/ 207 w 366"/>
                  <a:gd name="T11" fmla="*/ 225 h 450"/>
                  <a:gd name="T12" fmla="*/ 365 w 366"/>
                  <a:gd name="T13" fmla="*/ 337 h 450"/>
                  <a:gd name="T14" fmla="*/ 195 w 366"/>
                  <a:gd name="T15" fmla="*/ 248 h 450"/>
                  <a:gd name="T16" fmla="*/ 183 w 366"/>
                  <a:gd name="T17" fmla="*/ 449 h 450"/>
                  <a:gd name="T18" fmla="*/ 170 w 366"/>
                  <a:gd name="T19" fmla="*/ 248 h 450"/>
                  <a:gd name="T20" fmla="*/ 0 w 366"/>
                  <a:gd name="T21" fmla="*/ 337 h 450"/>
                  <a:gd name="T22" fmla="*/ 158 w 366"/>
                  <a:gd name="T23" fmla="*/ 225 h 450"/>
                  <a:gd name="T24" fmla="*/ 0 w 366"/>
                  <a:gd name="T25" fmla="*/ 114 h 4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6" h="450">
                    <a:moveTo>
                      <a:pt x="0" y="114"/>
                    </a:moveTo>
                    <a:lnTo>
                      <a:pt x="170" y="201"/>
                    </a:lnTo>
                    <a:lnTo>
                      <a:pt x="183" y="0"/>
                    </a:lnTo>
                    <a:lnTo>
                      <a:pt x="195" y="201"/>
                    </a:lnTo>
                    <a:lnTo>
                      <a:pt x="364" y="112"/>
                    </a:lnTo>
                    <a:lnTo>
                      <a:pt x="207" y="225"/>
                    </a:lnTo>
                    <a:lnTo>
                      <a:pt x="365" y="337"/>
                    </a:lnTo>
                    <a:lnTo>
                      <a:pt x="195" y="248"/>
                    </a:lnTo>
                    <a:lnTo>
                      <a:pt x="183" y="449"/>
                    </a:lnTo>
                    <a:lnTo>
                      <a:pt x="170" y="248"/>
                    </a:lnTo>
                    <a:lnTo>
                      <a:pt x="0" y="337"/>
                    </a:lnTo>
                    <a:lnTo>
                      <a:pt x="158" y="225"/>
                    </a:lnTo>
                    <a:lnTo>
                      <a:pt x="0" y="114"/>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60" name="Freeform 21"/>
              <p:cNvSpPr>
                <a:spLocks/>
              </p:cNvSpPr>
              <p:nvPr/>
            </p:nvSpPr>
            <p:spPr bwMode="auto">
              <a:xfrm>
                <a:off x="291" y="117"/>
                <a:ext cx="754" cy="691"/>
              </a:xfrm>
              <a:custGeom>
                <a:avLst/>
                <a:gdLst>
                  <a:gd name="T0" fmla="*/ 338 w 754"/>
                  <a:gd name="T1" fmla="*/ 322 h 691"/>
                  <a:gd name="T2" fmla="*/ 188 w 754"/>
                  <a:gd name="T3" fmla="*/ 0 h 691"/>
                  <a:gd name="T4" fmla="*/ 377 w 754"/>
                  <a:gd name="T5" fmla="*/ 298 h 691"/>
                  <a:gd name="T6" fmla="*/ 563 w 754"/>
                  <a:gd name="T7" fmla="*/ 0 h 691"/>
                  <a:gd name="T8" fmla="*/ 414 w 754"/>
                  <a:gd name="T9" fmla="*/ 322 h 691"/>
                  <a:gd name="T10" fmla="*/ 753 w 754"/>
                  <a:gd name="T11" fmla="*/ 345 h 691"/>
                  <a:gd name="T12" fmla="*/ 413 w 754"/>
                  <a:gd name="T13" fmla="*/ 367 h 691"/>
                  <a:gd name="T14" fmla="*/ 566 w 754"/>
                  <a:gd name="T15" fmla="*/ 690 h 691"/>
                  <a:gd name="T16" fmla="*/ 377 w 754"/>
                  <a:gd name="T17" fmla="*/ 391 h 691"/>
                  <a:gd name="T18" fmla="*/ 188 w 754"/>
                  <a:gd name="T19" fmla="*/ 690 h 691"/>
                  <a:gd name="T20" fmla="*/ 337 w 754"/>
                  <a:gd name="T21" fmla="*/ 369 h 691"/>
                  <a:gd name="T22" fmla="*/ 0 w 754"/>
                  <a:gd name="T23" fmla="*/ 345 h 691"/>
                  <a:gd name="T24" fmla="*/ 338 w 754"/>
                  <a:gd name="T25" fmla="*/ 322 h 6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4" h="691">
                    <a:moveTo>
                      <a:pt x="338" y="322"/>
                    </a:moveTo>
                    <a:lnTo>
                      <a:pt x="188" y="0"/>
                    </a:lnTo>
                    <a:lnTo>
                      <a:pt x="377" y="298"/>
                    </a:lnTo>
                    <a:lnTo>
                      <a:pt x="563" y="0"/>
                    </a:lnTo>
                    <a:lnTo>
                      <a:pt x="414" y="322"/>
                    </a:lnTo>
                    <a:lnTo>
                      <a:pt x="753" y="345"/>
                    </a:lnTo>
                    <a:lnTo>
                      <a:pt x="413" y="367"/>
                    </a:lnTo>
                    <a:lnTo>
                      <a:pt x="566" y="690"/>
                    </a:lnTo>
                    <a:lnTo>
                      <a:pt x="377" y="391"/>
                    </a:lnTo>
                    <a:lnTo>
                      <a:pt x="188" y="690"/>
                    </a:lnTo>
                    <a:lnTo>
                      <a:pt x="337" y="369"/>
                    </a:lnTo>
                    <a:lnTo>
                      <a:pt x="0" y="345"/>
                    </a:lnTo>
                    <a:lnTo>
                      <a:pt x="338" y="322"/>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61" name="Freeform 22"/>
              <p:cNvSpPr>
                <a:spLocks/>
              </p:cNvSpPr>
              <p:nvPr/>
            </p:nvSpPr>
            <p:spPr bwMode="auto">
              <a:xfrm>
                <a:off x="491" y="244"/>
                <a:ext cx="353" cy="436"/>
              </a:xfrm>
              <a:custGeom>
                <a:avLst/>
                <a:gdLst>
                  <a:gd name="T0" fmla="*/ 0 w 353"/>
                  <a:gd name="T1" fmla="*/ 110 h 436"/>
                  <a:gd name="T2" fmla="*/ 164 w 353"/>
                  <a:gd name="T3" fmla="*/ 194 h 436"/>
                  <a:gd name="T4" fmla="*/ 177 w 353"/>
                  <a:gd name="T5" fmla="*/ 0 h 436"/>
                  <a:gd name="T6" fmla="*/ 189 w 353"/>
                  <a:gd name="T7" fmla="*/ 194 h 436"/>
                  <a:gd name="T8" fmla="*/ 352 w 353"/>
                  <a:gd name="T9" fmla="*/ 110 h 436"/>
                  <a:gd name="T10" fmla="*/ 201 w 353"/>
                  <a:gd name="T11" fmla="*/ 218 h 436"/>
                  <a:gd name="T12" fmla="*/ 352 w 353"/>
                  <a:gd name="T13" fmla="*/ 325 h 436"/>
                  <a:gd name="T14" fmla="*/ 189 w 353"/>
                  <a:gd name="T15" fmla="*/ 242 h 436"/>
                  <a:gd name="T16" fmla="*/ 177 w 353"/>
                  <a:gd name="T17" fmla="*/ 435 h 436"/>
                  <a:gd name="T18" fmla="*/ 164 w 353"/>
                  <a:gd name="T19" fmla="*/ 242 h 436"/>
                  <a:gd name="T20" fmla="*/ 0 w 353"/>
                  <a:gd name="T21" fmla="*/ 327 h 436"/>
                  <a:gd name="T22" fmla="*/ 152 w 353"/>
                  <a:gd name="T23" fmla="*/ 218 h 436"/>
                  <a:gd name="T24" fmla="*/ 0 w 353"/>
                  <a:gd name="T25" fmla="*/ 110 h 4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3" h="436">
                    <a:moveTo>
                      <a:pt x="0" y="110"/>
                    </a:moveTo>
                    <a:lnTo>
                      <a:pt x="164" y="194"/>
                    </a:lnTo>
                    <a:lnTo>
                      <a:pt x="177" y="0"/>
                    </a:lnTo>
                    <a:lnTo>
                      <a:pt x="189" y="194"/>
                    </a:lnTo>
                    <a:lnTo>
                      <a:pt x="352" y="110"/>
                    </a:lnTo>
                    <a:lnTo>
                      <a:pt x="201" y="218"/>
                    </a:lnTo>
                    <a:lnTo>
                      <a:pt x="352" y="325"/>
                    </a:lnTo>
                    <a:lnTo>
                      <a:pt x="189" y="242"/>
                    </a:lnTo>
                    <a:lnTo>
                      <a:pt x="177" y="435"/>
                    </a:lnTo>
                    <a:lnTo>
                      <a:pt x="164" y="242"/>
                    </a:lnTo>
                    <a:lnTo>
                      <a:pt x="0" y="327"/>
                    </a:lnTo>
                    <a:lnTo>
                      <a:pt x="152" y="218"/>
                    </a:lnTo>
                    <a:lnTo>
                      <a:pt x="0" y="110"/>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62" name="Freeform 23"/>
              <p:cNvSpPr>
                <a:spLocks/>
              </p:cNvSpPr>
              <p:nvPr/>
            </p:nvSpPr>
            <p:spPr bwMode="auto">
              <a:xfrm>
                <a:off x="305" y="130"/>
                <a:ext cx="725" cy="665"/>
              </a:xfrm>
              <a:custGeom>
                <a:avLst/>
                <a:gdLst>
                  <a:gd name="T0" fmla="*/ 324 w 725"/>
                  <a:gd name="T1" fmla="*/ 309 h 665"/>
                  <a:gd name="T2" fmla="*/ 182 w 725"/>
                  <a:gd name="T3" fmla="*/ 0 h 665"/>
                  <a:gd name="T4" fmla="*/ 363 w 725"/>
                  <a:gd name="T5" fmla="*/ 285 h 665"/>
                  <a:gd name="T6" fmla="*/ 543 w 725"/>
                  <a:gd name="T7" fmla="*/ 0 h 665"/>
                  <a:gd name="T8" fmla="*/ 400 w 725"/>
                  <a:gd name="T9" fmla="*/ 309 h 665"/>
                  <a:gd name="T10" fmla="*/ 724 w 725"/>
                  <a:gd name="T11" fmla="*/ 332 h 665"/>
                  <a:gd name="T12" fmla="*/ 399 w 725"/>
                  <a:gd name="T13" fmla="*/ 354 h 665"/>
                  <a:gd name="T14" fmla="*/ 543 w 725"/>
                  <a:gd name="T15" fmla="*/ 663 h 665"/>
                  <a:gd name="T16" fmla="*/ 363 w 725"/>
                  <a:gd name="T17" fmla="*/ 378 h 665"/>
                  <a:gd name="T18" fmla="*/ 182 w 725"/>
                  <a:gd name="T19" fmla="*/ 664 h 665"/>
                  <a:gd name="T20" fmla="*/ 323 w 725"/>
                  <a:gd name="T21" fmla="*/ 356 h 665"/>
                  <a:gd name="T22" fmla="*/ 0 w 725"/>
                  <a:gd name="T23" fmla="*/ 332 h 665"/>
                  <a:gd name="T24" fmla="*/ 324 w 725"/>
                  <a:gd name="T25" fmla="*/ 309 h 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5" h="665">
                    <a:moveTo>
                      <a:pt x="324" y="309"/>
                    </a:moveTo>
                    <a:lnTo>
                      <a:pt x="182" y="0"/>
                    </a:lnTo>
                    <a:lnTo>
                      <a:pt x="363" y="285"/>
                    </a:lnTo>
                    <a:lnTo>
                      <a:pt x="543" y="0"/>
                    </a:lnTo>
                    <a:lnTo>
                      <a:pt x="400" y="309"/>
                    </a:lnTo>
                    <a:lnTo>
                      <a:pt x="724" y="332"/>
                    </a:lnTo>
                    <a:lnTo>
                      <a:pt x="399" y="354"/>
                    </a:lnTo>
                    <a:lnTo>
                      <a:pt x="543" y="663"/>
                    </a:lnTo>
                    <a:lnTo>
                      <a:pt x="363" y="378"/>
                    </a:lnTo>
                    <a:lnTo>
                      <a:pt x="182" y="664"/>
                    </a:lnTo>
                    <a:lnTo>
                      <a:pt x="323" y="356"/>
                    </a:lnTo>
                    <a:lnTo>
                      <a:pt x="0" y="332"/>
                    </a:lnTo>
                    <a:lnTo>
                      <a:pt x="324" y="309"/>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63" name="Freeform 24"/>
              <p:cNvSpPr>
                <a:spLocks/>
              </p:cNvSpPr>
              <p:nvPr/>
            </p:nvSpPr>
            <p:spPr bwMode="auto">
              <a:xfrm>
                <a:off x="497" y="252"/>
                <a:ext cx="341" cy="421"/>
              </a:xfrm>
              <a:custGeom>
                <a:avLst/>
                <a:gdLst>
                  <a:gd name="T0" fmla="*/ 0 w 341"/>
                  <a:gd name="T1" fmla="*/ 106 h 421"/>
                  <a:gd name="T2" fmla="*/ 158 w 341"/>
                  <a:gd name="T3" fmla="*/ 186 h 421"/>
                  <a:gd name="T4" fmla="*/ 171 w 341"/>
                  <a:gd name="T5" fmla="*/ 0 h 421"/>
                  <a:gd name="T6" fmla="*/ 183 w 341"/>
                  <a:gd name="T7" fmla="*/ 186 h 421"/>
                  <a:gd name="T8" fmla="*/ 340 w 341"/>
                  <a:gd name="T9" fmla="*/ 106 h 421"/>
                  <a:gd name="T10" fmla="*/ 195 w 341"/>
                  <a:gd name="T11" fmla="*/ 210 h 421"/>
                  <a:gd name="T12" fmla="*/ 340 w 341"/>
                  <a:gd name="T13" fmla="*/ 315 h 421"/>
                  <a:gd name="T14" fmla="*/ 183 w 341"/>
                  <a:gd name="T15" fmla="*/ 234 h 421"/>
                  <a:gd name="T16" fmla="*/ 171 w 341"/>
                  <a:gd name="T17" fmla="*/ 420 h 421"/>
                  <a:gd name="T18" fmla="*/ 158 w 341"/>
                  <a:gd name="T19" fmla="*/ 234 h 421"/>
                  <a:gd name="T20" fmla="*/ 0 w 341"/>
                  <a:gd name="T21" fmla="*/ 315 h 421"/>
                  <a:gd name="T22" fmla="*/ 146 w 341"/>
                  <a:gd name="T23" fmla="*/ 210 h 421"/>
                  <a:gd name="T24" fmla="*/ 0 w 341"/>
                  <a:gd name="T25" fmla="*/ 106 h 4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1" h="421">
                    <a:moveTo>
                      <a:pt x="0" y="106"/>
                    </a:moveTo>
                    <a:lnTo>
                      <a:pt x="158" y="186"/>
                    </a:lnTo>
                    <a:lnTo>
                      <a:pt x="171" y="0"/>
                    </a:lnTo>
                    <a:lnTo>
                      <a:pt x="183" y="186"/>
                    </a:lnTo>
                    <a:lnTo>
                      <a:pt x="340" y="106"/>
                    </a:lnTo>
                    <a:lnTo>
                      <a:pt x="195" y="210"/>
                    </a:lnTo>
                    <a:lnTo>
                      <a:pt x="340" y="315"/>
                    </a:lnTo>
                    <a:lnTo>
                      <a:pt x="183" y="234"/>
                    </a:lnTo>
                    <a:lnTo>
                      <a:pt x="171" y="420"/>
                    </a:lnTo>
                    <a:lnTo>
                      <a:pt x="158" y="234"/>
                    </a:lnTo>
                    <a:lnTo>
                      <a:pt x="0" y="315"/>
                    </a:lnTo>
                    <a:lnTo>
                      <a:pt x="146" y="210"/>
                    </a:lnTo>
                    <a:lnTo>
                      <a:pt x="0" y="10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64" name="Freeform 25"/>
              <p:cNvSpPr>
                <a:spLocks/>
              </p:cNvSpPr>
              <p:nvPr/>
            </p:nvSpPr>
            <p:spPr bwMode="auto">
              <a:xfrm>
                <a:off x="319" y="143"/>
                <a:ext cx="697" cy="638"/>
              </a:xfrm>
              <a:custGeom>
                <a:avLst/>
                <a:gdLst>
                  <a:gd name="T0" fmla="*/ 310 w 697"/>
                  <a:gd name="T1" fmla="*/ 296 h 638"/>
                  <a:gd name="T2" fmla="*/ 176 w 697"/>
                  <a:gd name="T3" fmla="*/ 0 h 638"/>
                  <a:gd name="T4" fmla="*/ 349 w 697"/>
                  <a:gd name="T5" fmla="*/ 272 h 638"/>
                  <a:gd name="T6" fmla="*/ 522 w 697"/>
                  <a:gd name="T7" fmla="*/ 0 h 638"/>
                  <a:gd name="T8" fmla="*/ 386 w 697"/>
                  <a:gd name="T9" fmla="*/ 296 h 638"/>
                  <a:gd name="T10" fmla="*/ 696 w 697"/>
                  <a:gd name="T11" fmla="*/ 319 h 638"/>
                  <a:gd name="T12" fmla="*/ 385 w 697"/>
                  <a:gd name="T13" fmla="*/ 341 h 638"/>
                  <a:gd name="T14" fmla="*/ 522 w 697"/>
                  <a:gd name="T15" fmla="*/ 637 h 638"/>
                  <a:gd name="T16" fmla="*/ 349 w 697"/>
                  <a:gd name="T17" fmla="*/ 365 h 638"/>
                  <a:gd name="T18" fmla="*/ 176 w 697"/>
                  <a:gd name="T19" fmla="*/ 637 h 638"/>
                  <a:gd name="T20" fmla="*/ 310 w 697"/>
                  <a:gd name="T21" fmla="*/ 342 h 638"/>
                  <a:gd name="T22" fmla="*/ 0 w 697"/>
                  <a:gd name="T23" fmla="*/ 319 h 638"/>
                  <a:gd name="T24" fmla="*/ 310 w 697"/>
                  <a:gd name="T25" fmla="*/ 296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7" h="638">
                    <a:moveTo>
                      <a:pt x="310" y="296"/>
                    </a:moveTo>
                    <a:lnTo>
                      <a:pt x="176" y="0"/>
                    </a:lnTo>
                    <a:lnTo>
                      <a:pt x="349" y="272"/>
                    </a:lnTo>
                    <a:lnTo>
                      <a:pt x="522" y="0"/>
                    </a:lnTo>
                    <a:lnTo>
                      <a:pt x="386" y="296"/>
                    </a:lnTo>
                    <a:lnTo>
                      <a:pt x="696" y="319"/>
                    </a:lnTo>
                    <a:lnTo>
                      <a:pt x="385" y="341"/>
                    </a:lnTo>
                    <a:lnTo>
                      <a:pt x="522" y="637"/>
                    </a:lnTo>
                    <a:lnTo>
                      <a:pt x="349" y="365"/>
                    </a:lnTo>
                    <a:lnTo>
                      <a:pt x="176" y="637"/>
                    </a:lnTo>
                    <a:lnTo>
                      <a:pt x="310" y="342"/>
                    </a:lnTo>
                    <a:lnTo>
                      <a:pt x="0" y="319"/>
                    </a:lnTo>
                    <a:lnTo>
                      <a:pt x="310" y="29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65" name="Freeform 26"/>
              <p:cNvSpPr>
                <a:spLocks/>
              </p:cNvSpPr>
              <p:nvPr/>
            </p:nvSpPr>
            <p:spPr bwMode="auto">
              <a:xfrm>
                <a:off x="503" y="259"/>
                <a:ext cx="329" cy="406"/>
              </a:xfrm>
              <a:custGeom>
                <a:avLst/>
                <a:gdLst>
                  <a:gd name="T0" fmla="*/ 0 w 329"/>
                  <a:gd name="T1" fmla="*/ 103 h 406"/>
                  <a:gd name="T2" fmla="*/ 152 w 329"/>
                  <a:gd name="T3" fmla="*/ 179 h 406"/>
                  <a:gd name="T4" fmla="*/ 165 w 329"/>
                  <a:gd name="T5" fmla="*/ 0 h 406"/>
                  <a:gd name="T6" fmla="*/ 177 w 329"/>
                  <a:gd name="T7" fmla="*/ 179 h 406"/>
                  <a:gd name="T8" fmla="*/ 328 w 329"/>
                  <a:gd name="T9" fmla="*/ 101 h 406"/>
                  <a:gd name="T10" fmla="*/ 189 w 329"/>
                  <a:gd name="T11" fmla="*/ 203 h 406"/>
                  <a:gd name="T12" fmla="*/ 328 w 329"/>
                  <a:gd name="T13" fmla="*/ 304 h 406"/>
                  <a:gd name="T14" fmla="*/ 177 w 329"/>
                  <a:gd name="T15" fmla="*/ 227 h 406"/>
                  <a:gd name="T16" fmla="*/ 165 w 329"/>
                  <a:gd name="T17" fmla="*/ 405 h 406"/>
                  <a:gd name="T18" fmla="*/ 152 w 329"/>
                  <a:gd name="T19" fmla="*/ 227 h 406"/>
                  <a:gd name="T20" fmla="*/ 0 w 329"/>
                  <a:gd name="T21" fmla="*/ 304 h 406"/>
                  <a:gd name="T22" fmla="*/ 140 w 329"/>
                  <a:gd name="T23" fmla="*/ 203 h 406"/>
                  <a:gd name="T24" fmla="*/ 0 w 329"/>
                  <a:gd name="T25" fmla="*/ 103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406">
                    <a:moveTo>
                      <a:pt x="0" y="103"/>
                    </a:moveTo>
                    <a:lnTo>
                      <a:pt x="152" y="179"/>
                    </a:lnTo>
                    <a:lnTo>
                      <a:pt x="165" y="0"/>
                    </a:lnTo>
                    <a:lnTo>
                      <a:pt x="177" y="179"/>
                    </a:lnTo>
                    <a:lnTo>
                      <a:pt x="328" y="101"/>
                    </a:lnTo>
                    <a:lnTo>
                      <a:pt x="189" y="203"/>
                    </a:lnTo>
                    <a:lnTo>
                      <a:pt x="328" y="304"/>
                    </a:lnTo>
                    <a:lnTo>
                      <a:pt x="177" y="227"/>
                    </a:lnTo>
                    <a:lnTo>
                      <a:pt x="165" y="405"/>
                    </a:lnTo>
                    <a:lnTo>
                      <a:pt x="152" y="227"/>
                    </a:lnTo>
                    <a:lnTo>
                      <a:pt x="0" y="304"/>
                    </a:lnTo>
                    <a:lnTo>
                      <a:pt x="140" y="203"/>
                    </a:lnTo>
                    <a:lnTo>
                      <a:pt x="0" y="10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66" name="Freeform 27"/>
              <p:cNvSpPr>
                <a:spLocks/>
              </p:cNvSpPr>
              <p:nvPr/>
            </p:nvSpPr>
            <p:spPr bwMode="auto">
              <a:xfrm>
                <a:off x="334" y="156"/>
                <a:ext cx="668" cy="612"/>
              </a:xfrm>
              <a:custGeom>
                <a:avLst/>
                <a:gdLst>
                  <a:gd name="T0" fmla="*/ 295 w 668"/>
                  <a:gd name="T1" fmla="*/ 283 h 612"/>
                  <a:gd name="T2" fmla="*/ 168 w 668"/>
                  <a:gd name="T3" fmla="*/ 0 h 612"/>
                  <a:gd name="T4" fmla="*/ 334 w 668"/>
                  <a:gd name="T5" fmla="*/ 259 h 612"/>
                  <a:gd name="T6" fmla="*/ 499 w 668"/>
                  <a:gd name="T7" fmla="*/ 0 h 612"/>
                  <a:gd name="T8" fmla="*/ 371 w 668"/>
                  <a:gd name="T9" fmla="*/ 283 h 612"/>
                  <a:gd name="T10" fmla="*/ 667 w 668"/>
                  <a:gd name="T11" fmla="*/ 306 h 612"/>
                  <a:gd name="T12" fmla="*/ 370 w 668"/>
                  <a:gd name="T13" fmla="*/ 328 h 612"/>
                  <a:gd name="T14" fmla="*/ 499 w 668"/>
                  <a:gd name="T15" fmla="*/ 611 h 612"/>
                  <a:gd name="T16" fmla="*/ 334 w 668"/>
                  <a:gd name="T17" fmla="*/ 352 h 612"/>
                  <a:gd name="T18" fmla="*/ 168 w 668"/>
                  <a:gd name="T19" fmla="*/ 611 h 612"/>
                  <a:gd name="T20" fmla="*/ 294 w 668"/>
                  <a:gd name="T21" fmla="*/ 330 h 612"/>
                  <a:gd name="T22" fmla="*/ 0 w 668"/>
                  <a:gd name="T23" fmla="*/ 306 h 612"/>
                  <a:gd name="T24" fmla="*/ 295 w 668"/>
                  <a:gd name="T25" fmla="*/ 283 h 6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8" h="612">
                    <a:moveTo>
                      <a:pt x="295" y="283"/>
                    </a:moveTo>
                    <a:lnTo>
                      <a:pt x="168" y="0"/>
                    </a:lnTo>
                    <a:lnTo>
                      <a:pt x="334" y="259"/>
                    </a:lnTo>
                    <a:lnTo>
                      <a:pt x="499" y="0"/>
                    </a:lnTo>
                    <a:lnTo>
                      <a:pt x="371" y="283"/>
                    </a:lnTo>
                    <a:lnTo>
                      <a:pt x="667" y="306"/>
                    </a:lnTo>
                    <a:lnTo>
                      <a:pt x="370" y="328"/>
                    </a:lnTo>
                    <a:lnTo>
                      <a:pt x="499" y="611"/>
                    </a:lnTo>
                    <a:lnTo>
                      <a:pt x="334" y="352"/>
                    </a:lnTo>
                    <a:lnTo>
                      <a:pt x="168" y="611"/>
                    </a:lnTo>
                    <a:lnTo>
                      <a:pt x="294" y="330"/>
                    </a:lnTo>
                    <a:lnTo>
                      <a:pt x="0" y="306"/>
                    </a:lnTo>
                    <a:lnTo>
                      <a:pt x="295" y="28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67" name="Freeform 28"/>
              <p:cNvSpPr>
                <a:spLocks/>
              </p:cNvSpPr>
              <p:nvPr/>
            </p:nvSpPr>
            <p:spPr bwMode="auto">
              <a:xfrm>
                <a:off x="509" y="266"/>
                <a:ext cx="318" cy="392"/>
              </a:xfrm>
              <a:custGeom>
                <a:avLst/>
                <a:gdLst>
                  <a:gd name="T0" fmla="*/ 0 w 318"/>
                  <a:gd name="T1" fmla="*/ 99 h 392"/>
                  <a:gd name="T2" fmla="*/ 146 w 318"/>
                  <a:gd name="T3" fmla="*/ 172 h 392"/>
                  <a:gd name="T4" fmla="*/ 159 w 318"/>
                  <a:gd name="T5" fmla="*/ 0 h 392"/>
                  <a:gd name="T6" fmla="*/ 171 w 318"/>
                  <a:gd name="T7" fmla="*/ 172 h 392"/>
                  <a:gd name="T8" fmla="*/ 317 w 318"/>
                  <a:gd name="T9" fmla="*/ 99 h 392"/>
                  <a:gd name="T10" fmla="*/ 183 w 318"/>
                  <a:gd name="T11" fmla="*/ 196 h 392"/>
                  <a:gd name="T12" fmla="*/ 317 w 318"/>
                  <a:gd name="T13" fmla="*/ 292 h 392"/>
                  <a:gd name="T14" fmla="*/ 171 w 318"/>
                  <a:gd name="T15" fmla="*/ 220 h 392"/>
                  <a:gd name="T16" fmla="*/ 159 w 318"/>
                  <a:gd name="T17" fmla="*/ 391 h 392"/>
                  <a:gd name="T18" fmla="*/ 146 w 318"/>
                  <a:gd name="T19" fmla="*/ 220 h 392"/>
                  <a:gd name="T20" fmla="*/ 0 w 318"/>
                  <a:gd name="T21" fmla="*/ 292 h 392"/>
                  <a:gd name="T22" fmla="*/ 134 w 318"/>
                  <a:gd name="T23" fmla="*/ 196 h 392"/>
                  <a:gd name="T24" fmla="*/ 0 w 318"/>
                  <a:gd name="T25" fmla="*/ 9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8" h="392">
                    <a:moveTo>
                      <a:pt x="0" y="99"/>
                    </a:moveTo>
                    <a:lnTo>
                      <a:pt x="146" y="172"/>
                    </a:lnTo>
                    <a:lnTo>
                      <a:pt x="159" y="0"/>
                    </a:lnTo>
                    <a:lnTo>
                      <a:pt x="171" y="172"/>
                    </a:lnTo>
                    <a:lnTo>
                      <a:pt x="317" y="99"/>
                    </a:lnTo>
                    <a:lnTo>
                      <a:pt x="183" y="196"/>
                    </a:lnTo>
                    <a:lnTo>
                      <a:pt x="317" y="292"/>
                    </a:lnTo>
                    <a:lnTo>
                      <a:pt x="171" y="220"/>
                    </a:lnTo>
                    <a:lnTo>
                      <a:pt x="159" y="391"/>
                    </a:lnTo>
                    <a:lnTo>
                      <a:pt x="146" y="220"/>
                    </a:lnTo>
                    <a:lnTo>
                      <a:pt x="0" y="292"/>
                    </a:lnTo>
                    <a:lnTo>
                      <a:pt x="134" y="196"/>
                    </a:lnTo>
                    <a:lnTo>
                      <a:pt x="0" y="99"/>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68" name="Freeform 29"/>
              <p:cNvSpPr>
                <a:spLocks/>
              </p:cNvSpPr>
              <p:nvPr/>
            </p:nvSpPr>
            <p:spPr bwMode="auto">
              <a:xfrm>
                <a:off x="348" y="169"/>
                <a:ext cx="639" cy="586"/>
              </a:xfrm>
              <a:custGeom>
                <a:avLst/>
                <a:gdLst>
                  <a:gd name="T0" fmla="*/ 281 w 639"/>
                  <a:gd name="T1" fmla="*/ 270 h 586"/>
                  <a:gd name="T2" fmla="*/ 161 w 639"/>
                  <a:gd name="T3" fmla="*/ 0 h 586"/>
                  <a:gd name="T4" fmla="*/ 320 w 639"/>
                  <a:gd name="T5" fmla="*/ 246 h 586"/>
                  <a:gd name="T6" fmla="*/ 479 w 639"/>
                  <a:gd name="T7" fmla="*/ 0 h 586"/>
                  <a:gd name="T8" fmla="*/ 357 w 639"/>
                  <a:gd name="T9" fmla="*/ 270 h 586"/>
                  <a:gd name="T10" fmla="*/ 638 w 639"/>
                  <a:gd name="T11" fmla="*/ 293 h 586"/>
                  <a:gd name="T12" fmla="*/ 356 w 639"/>
                  <a:gd name="T13" fmla="*/ 315 h 586"/>
                  <a:gd name="T14" fmla="*/ 479 w 639"/>
                  <a:gd name="T15" fmla="*/ 585 h 586"/>
                  <a:gd name="T16" fmla="*/ 320 w 639"/>
                  <a:gd name="T17" fmla="*/ 339 h 586"/>
                  <a:gd name="T18" fmla="*/ 161 w 639"/>
                  <a:gd name="T19" fmla="*/ 585 h 586"/>
                  <a:gd name="T20" fmla="*/ 281 w 639"/>
                  <a:gd name="T21" fmla="*/ 316 h 586"/>
                  <a:gd name="T22" fmla="*/ 0 w 639"/>
                  <a:gd name="T23" fmla="*/ 293 h 586"/>
                  <a:gd name="T24" fmla="*/ 281 w 639"/>
                  <a:gd name="T25" fmla="*/ 270 h 5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9" h="586">
                    <a:moveTo>
                      <a:pt x="281" y="270"/>
                    </a:moveTo>
                    <a:lnTo>
                      <a:pt x="161" y="0"/>
                    </a:lnTo>
                    <a:lnTo>
                      <a:pt x="320" y="246"/>
                    </a:lnTo>
                    <a:lnTo>
                      <a:pt x="479" y="0"/>
                    </a:lnTo>
                    <a:lnTo>
                      <a:pt x="357" y="270"/>
                    </a:lnTo>
                    <a:lnTo>
                      <a:pt x="638" y="293"/>
                    </a:lnTo>
                    <a:lnTo>
                      <a:pt x="356" y="315"/>
                    </a:lnTo>
                    <a:lnTo>
                      <a:pt x="479" y="585"/>
                    </a:lnTo>
                    <a:lnTo>
                      <a:pt x="320" y="339"/>
                    </a:lnTo>
                    <a:lnTo>
                      <a:pt x="161" y="585"/>
                    </a:lnTo>
                    <a:lnTo>
                      <a:pt x="281" y="316"/>
                    </a:lnTo>
                    <a:lnTo>
                      <a:pt x="0" y="293"/>
                    </a:lnTo>
                    <a:lnTo>
                      <a:pt x="281" y="270"/>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69" name="Freeform 30"/>
              <p:cNvSpPr>
                <a:spLocks/>
              </p:cNvSpPr>
              <p:nvPr/>
            </p:nvSpPr>
            <p:spPr bwMode="auto">
              <a:xfrm>
                <a:off x="515" y="273"/>
                <a:ext cx="306" cy="378"/>
              </a:xfrm>
              <a:custGeom>
                <a:avLst/>
                <a:gdLst>
                  <a:gd name="T0" fmla="*/ 0 w 306"/>
                  <a:gd name="T1" fmla="*/ 96 h 378"/>
                  <a:gd name="T2" fmla="*/ 140 w 306"/>
                  <a:gd name="T3" fmla="*/ 165 h 378"/>
                  <a:gd name="T4" fmla="*/ 153 w 306"/>
                  <a:gd name="T5" fmla="*/ 0 h 378"/>
                  <a:gd name="T6" fmla="*/ 165 w 306"/>
                  <a:gd name="T7" fmla="*/ 165 h 378"/>
                  <a:gd name="T8" fmla="*/ 305 w 306"/>
                  <a:gd name="T9" fmla="*/ 96 h 378"/>
                  <a:gd name="T10" fmla="*/ 177 w 306"/>
                  <a:gd name="T11" fmla="*/ 189 h 378"/>
                  <a:gd name="T12" fmla="*/ 305 w 306"/>
                  <a:gd name="T13" fmla="*/ 283 h 378"/>
                  <a:gd name="T14" fmla="*/ 165 w 306"/>
                  <a:gd name="T15" fmla="*/ 212 h 378"/>
                  <a:gd name="T16" fmla="*/ 153 w 306"/>
                  <a:gd name="T17" fmla="*/ 377 h 378"/>
                  <a:gd name="T18" fmla="*/ 140 w 306"/>
                  <a:gd name="T19" fmla="*/ 212 h 378"/>
                  <a:gd name="T20" fmla="*/ 0 w 306"/>
                  <a:gd name="T21" fmla="*/ 283 h 378"/>
                  <a:gd name="T22" fmla="*/ 128 w 306"/>
                  <a:gd name="T23" fmla="*/ 189 h 378"/>
                  <a:gd name="T24" fmla="*/ 0 w 306"/>
                  <a:gd name="T25" fmla="*/ 96 h 3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70" name="Freeform 31"/>
              <p:cNvSpPr>
                <a:spLocks/>
              </p:cNvSpPr>
              <p:nvPr/>
            </p:nvSpPr>
            <p:spPr bwMode="auto">
              <a:xfrm>
                <a:off x="363" y="182"/>
                <a:ext cx="610" cy="560"/>
              </a:xfrm>
              <a:custGeom>
                <a:avLst/>
                <a:gdLst>
                  <a:gd name="T0" fmla="*/ 266 w 610"/>
                  <a:gd name="T1" fmla="*/ 257 h 560"/>
                  <a:gd name="T2" fmla="*/ 152 w 610"/>
                  <a:gd name="T3" fmla="*/ 0 h 560"/>
                  <a:gd name="T4" fmla="*/ 305 w 610"/>
                  <a:gd name="T5" fmla="*/ 233 h 560"/>
                  <a:gd name="T6" fmla="*/ 455 w 610"/>
                  <a:gd name="T7" fmla="*/ 0 h 560"/>
                  <a:gd name="T8" fmla="*/ 342 w 610"/>
                  <a:gd name="T9" fmla="*/ 257 h 560"/>
                  <a:gd name="T10" fmla="*/ 609 w 610"/>
                  <a:gd name="T11" fmla="*/ 280 h 560"/>
                  <a:gd name="T12" fmla="*/ 341 w 610"/>
                  <a:gd name="T13" fmla="*/ 302 h 560"/>
                  <a:gd name="T14" fmla="*/ 455 w 610"/>
                  <a:gd name="T15" fmla="*/ 559 h 560"/>
                  <a:gd name="T16" fmla="*/ 305 w 610"/>
                  <a:gd name="T17" fmla="*/ 326 h 560"/>
                  <a:gd name="T18" fmla="*/ 152 w 610"/>
                  <a:gd name="T19" fmla="*/ 559 h 560"/>
                  <a:gd name="T20" fmla="*/ 266 w 610"/>
                  <a:gd name="T21" fmla="*/ 304 h 560"/>
                  <a:gd name="T22" fmla="*/ 0 w 610"/>
                  <a:gd name="T23" fmla="*/ 280 h 560"/>
                  <a:gd name="T24" fmla="*/ 266 w 610"/>
                  <a:gd name="T25" fmla="*/ 257 h 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0" h="560">
                    <a:moveTo>
                      <a:pt x="266" y="257"/>
                    </a:moveTo>
                    <a:lnTo>
                      <a:pt x="152" y="0"/>
                    </a:lnTo>
                    <a:lnTo>
                      <a:pt x="305" y="233"/>
                    </a:lnTo>
                    <a:lnTo>
                      <a:pt x="455" y="0"/>
                    </a:lnTo>
                    <a:lnTo>
                      <a:pt x="342" y="257"/>
                    </a:lnTo>
                    <a:lnTo>
                      <a:pt x="609" y="280"/>
                    </a:lnTo>
                    <a:lnTo>
                      <a:pt x="341" y="302"/>
                    </a:lnTo>
                    <a:lnTo>
                      <a:pt x="455" y="559"/>
                    </a:lnTo>
                    <a:lnTo>
                      <a:pt x="305" y="326"/>
                    </a:lnTo>
                    <a:lnTo>
                      <a:pt x="152" y="559"/>
                    </a:lnTo>
                    <a:lnTo>
                      <a:pt x="266" y="304"/>
                    </a:lnTo>
                    <a:lnTo>
                      <a:pt x="0" y="280"/>
                    </a:lnTo>
                    <a:lnTo>
                      <a:pt x="266" y="257"/>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71" name="Freeform 32"/>
              <p:cNvSpPr>
                <a:spLocks/>
              </p:cNvSpPr>
              <p:nvPr/>
            </p:nvSpPr>
            <p:spPr bwMode="auto">
              <a:xfrm>
                <a:off x="521" y="281"/>
                <a:ext cx="294" cy="363"/>
              </a:xfrm>
              <a:custGeom>
                <a:avLst/>
                <a:gdLst>
                  <a:gd name="T0" fmla="*/ 0 w 294"/>
                  <a:gd name="T1" fmla="*/ 90 h 363"/>
                  <a:gd name="T2" fmla="*/ 134 w 294"/>
                  <a:gd name="T3" fmla="*/ 158 h 363"/>
                  <a:gd name="T4" fmla="*/ 147 w 294"/>
                  <a:gd name="T5" fmla="*/ 0 h 363"/>
                  <a:gd name="T6" fmla="*/ 159 w 294"/>
                  <a:gd name="T7" fmla="*/ 158 h 363"/>
                  <a:gd name="T8" fmla="*/ 293 w 294"/>
                  <a:gd name="T9" fmla="*/ 90 h 363"/>
                  <a:gd name="T10" fmla="*/ 171 w 294"/>
                  <a:gd name="T11" fmla="*/ 181 h 363"/>
                  <a:gd name="T12" fmla="*/ 293 w 294"/>
                  <a:gd name="T13" fmla="*/ 270 h 363"/>
                  <a:gd name="T14" fmla="*/ 159 w 294"/>
                  <a:gd name="T15" fmla="*/ 204 h 363"/>
                  <a:gd name="T16" fmla="*/ 147 w 294"/>
                  <a:gd name="T17" fmla="*/ 362 h 363"/>
                  <a:gd name="T18" fmla="*/ 134 w 294"/>
                  <a:gd name="T19" fmla="*/ 204 h 363"/>
                  <a:gd name="T20" fmla="*/ 0 w 294"/>
                  <a:gd name="T21" fmla="*/ 270 h 363"/>
                  <a:gd name="T22" fmla="*/ 122 w 294"/>
                  <a:gd name="T23" fmla="*/ 181 h 363"/>
                  <a:gd name="T24" fmla="*/ 0 w 294"/>
                  <a:gd name="T25" fmla="*/ 90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363">
                    <a:moveTo>
                      <a:pt x="0" y="90"/>
                    </a:moveTo>
                    <a:lnTo>
                      <a:pt x="134" y="158"/>
                    </a:lnTo>
                    <a:lnTo>
                      <a:pt x="147" y="0"/>
                    </a:lnTo>
                    <a:lnTo>
                      <a:pt x="159" y="158"/>
                    </a:lnTo>
                    <a:lnTo>
                      <a:pt x="293" y="90"/>
                    </a:lnTo>
                    <a:lnTo>
                      <a:pt x="171" y="181"/>
                    </a:lnTo>
                    <a:lnTo>
                      <a:pt x="293" y="270"/>
                    </a:lnTo>
                    <a:lnTo>
                      <a:pt x="159" y="204"/>
                    </a:lnTo>
                    <a:lnTo>
                      <a:pt x="147" y="362"/>
                    </a:lnTo>
                    <a:lnTo>
                      <a:pt x="134" y="204"/>
                    </a:lnTo>
                    <a:lnTo>
                      <a:pt x="0" y="270"/>
                    </a:lnTo>
                    <a:lnTo>
                      <a:pt x="122" y="181"/>
                    </a:lnTo>
                    <a:lnTo>
                      <a:pt x="0" y="90"/>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72" name="Freeform 33"/>
              <p:cNvSpPr>
                <a:spLocks/>
              </p:cNvSpPr>
              <p:nvPr/>
            </p:nvSpPr>
            <p:spPr bwMode="auto">
              <a:xfrm>
                <a:off x="377" y="195"/>
                <a:ext cx="582" cy="534"/>
              </a:xfrm>
              <a:custGeom>
                <a:avLst/>
                <a:gdLst>
                  <a:gd name="T0" fmla="*/ 253 w 582"/>
                  <a:gd name="T1" fmla="*/ 244 h 534"/>
                  <a:gd name="T2" fmla="*/ 145 w 582"/>
                  <a:gd name="T3" fmla="*/ 0 h 534"/>
                  <a:gd name="T4" fmla="*/ 291 w 582"/>
                  <a:gd name="T5" fmla="*/ 220 h 534"/>
                  <a:gd name="T6" fmla="*/ 436 w 582"/>
                  <a:gd name="T7" fmla="*/ 0 h 534"/>
                  <a:gd name="T8" fmla="*/ 327 w 582"/>
                  <a:gd name="T9" fmla="*/ 244 h 534"/>
                  <a:gd name="T10" fmla="*/ 581 w 582"/>
                  <a:gd name="T11" fmla="*/ 267 h 534"/>
                  <a:gd name="T12" fmla="*/ 327 w 582"/>
                  <a:gd name="T13" fmla="*/ 289 h 534"/>
                  <a:gd name="T14" fmla="*/ 436 w 582"/>
                  <a:gd name="T15" fmla="*/ 533 h 534"/>
                  <a:gd name="T16" fmla="*/ 291 w 582"/>
                  <a:gd name="T17" fmla="*/ 313 h 534"/>
                  <a:gd name="T18" fmla="*/ 145 w 582"/>
                  <a:gd name="T19" fmla="*/ 533 h 534"/>
                  <a:gd name="T20" fmla="*/ 252 w 582"/>
                  <a:gd name="T21" fmla="*/ 290 h 534"/>
                  <a:gd name="T22" fmla="*/ 0 w 582"/>
                  <a:gd name="T23" fmla="*/ 267 h 534"/>
                  <a:gd name="T24" fmla="*/ 253 w 582"/>
                  <a:gd name="T25" fmla="*/ 244 h 5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2" h="534">
                    <a:moveTo>
                      <a:pt x="253" y="244"/>
                    </a:moveTo>
                    <a:lnTo>
                      <a:pt x="145" y="0"/>
                    </a:lnTo>
                    <a:lnTo>
                      <a:pt x="291" y="220"/>
                    </a:lnTo>
                    <a:lnTo>
                      <a:pt x="436" y="0"/>
                    </a:lnTo>
                    <a:lnTo>
                      <a:pt x="327" y="244"/>
                    </a:lnTo>
                    <a:lnTo>
                      <a:pt x="581" y="267"/>
                    </a:lnTo>
                    <a:lnTo>
                      <a:pt x="327" y="289"/>
                    </a:lnTo>
                    <a:lnTo>
                      <a:pt x="436" y="533"/>
                    </a:lnTo>
                    <a:lnTo>
                      <a:pt x="291" y="313"/>
                    </a:lnTo>
                    <a:lnTo>
                      <a:pt x="145" y="533"/>
                    </a:lnTo>
                    <a:lnTo>
                      <a:pt x="252" y="290"/>
                    </a:lnTo>
                    <a:lnTo>
                      <a:pt x="0" y="267"/>
                    </a:lnTo>
                    <a:lnTo>
                      <a:pt x="253" y="244"/>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73" name="Freeform 34"/>
              <p:cNvSpPr>
                <a:spLocks/>
              </p:cNvSpPr>
              <p:nvPr/>
            </p:nvSpPr>
            <p:spPr bwMode="auto">
              <a:xfrm>
                <a:off x="527" y="288"/>
                <a:ext cx="282" cy="348"/>
              </a:xfrm>
              <a:custGeom>
                <a:avLst/>
                <a:gdLst>
                  <a:gd name="T0" fmla="*/ 0 w 282"/>
                  <a:gd name="T1" fmla="*/ 88 h 348"/>
                  <a:gd name="T2" fmla="*/ 128 w 282"/>
                  <a:gd name="T3" fmla="*/ 151 h 348"/>
                  <a:gd name="T4" fmla="*/ 141 w 282"/>
                  <a:gd name="T5" fmla="*/ 0 h 348"/>
                  <a:gd name="T6" fmla="*/ 153 w 282"/>
                  <a:gd name="T7" fmla="*/ 151 h 348"/>
                  <a:gd name="T8" fmla="*/ 280 w 282"/>
                  <a:gd name="T9" fmla="*/ 88 h 348"/>
                  <a:gd name="T10" fmla="*/ 165 w 282"/>
                  <a:gd name="T11" fmla="*/ 174 h 348"/>
                  <a:gd name="T12" fmla="*/ 281 w 282"/>
                  <a:gd name="T13" fmla="*/ 259 h 348"/>
                  <a:gd name="T14" fmla="*/ 153 w 282"/>
                  <a:gd name="T15" fmla="*/ 197 h 348"/>
                  <a:gd name="T16" fmla="*/ 141 w 282"/>
                  <a:gd name="T17" fmla="*/ 347 h 348"/>
                  <a:gd name="T18" fmla="*/ 128 w 282"/>
                  <a:gd name="T19" fmla="*/ 197 h 348"/>
                  <a:gd name="T20" fmla="*/ 0 w 282"/>
                  <a:gd name="T21" fmla="*/ 261 h 348"/>
                  <a:gd name="T22" fmla="*/ 116 w 282"/>
                  <a:gd name="T23" fmla="*/ 174 h 348"/>
                  <a:gd name="T24" fmla="*/ 0 w 282"/>
                  <a:gd name="T25" fmla="*/ 88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74" name="Freeform 35"/>
              <p:cNvSpPr>
                <a:spLocks/>
              </p:cNvSpPr>
              <p:nvPr/>
            </p:nvSpPr>
            <p:spPr bwMode="auto">
              <a:xfrm>
                <a:off x="391" y="209"/>
                <a:ext cx="553" cy="507"/>
              </a:xfrm>
              <a:custGeom>
                <a:avLst/>
                <a:gdLst>
                  <a:gd name="T0" fmla="*/ 239 w 553"/>
                  <a:gd name="T1" fmla="*/ 230 h 507"/>
                  <a:gd name="T2" fmla="*/ 139 w 553"/>
                  <a:gd name="T3" fmla="*/ 0 h 507"/>
                  <a:gd name="T4" fmla="*/ 277 w 553"/>
                  <a:gd name="T5" fmla="*/ 206 h 507"/>
                  <a:gd name="T6" fmla="*/ 414 w 553"/>
                  <a:gd name="T7" fmla="*/ 0 h 507"/>
                  <a:gd name="T8" fmla="*/ 313 w 553"/>
                  <a:gd name="T9" fmla="*/ 230 h 507"/>
                  <a:gd name="T10" fmla="*/ 552 w 553"/>
                  <a:gd name="T11" fmla="*/ 253 h 507"/>
                  <a:gd name="T12" fmla="*/ 312 w 553"/>
                  <a:gd name="T13" fmla="*/ 275 h 507"/>
                  <a:gd name="T14" fmla="*/ 414 w 553"/>
                  <a:gd name="T15" fmla="*/ 506 h 507"/>
                  <a:gd name="T16" fmla="*/ 277 w 553"/>
                  <a:gd name="T17" fmla="*/ 299 h 507"/>
                  <a:gd name="T18" fmla="*/ 139 w 553"/>
                  <a:gd name="T19" fmla="*/ 506 h 507"/>
                  <a:gd name="T20" fmla="*/ 238 w 553"/>
                  <a:gd name="T21" fmla="*/ 277 h 507"/>
                  <a:gd name="T22" fmla="*/ 0 w 553"/>
                  <a:gd name="T23" fmla="*/ 253 h 507"/>
                  <a:gd name="T24" fmla="*/ 239 w 553"/>
                  <a:gd name="T25" fmla="*/ 230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3" h="507">
                    <a:moveTo>
                      <a:pt x="239" y="230"/>
                    </a:moveTo>
                    <a:lnTo>
                      <a:pt x="139" y="0"/>
                    </a:lnTo>
                    <a:lnTo>
                      <a:pt x="277" y="206"/>
                    </a:lnTo>
                    <a:lnTo>
                      <a:pt x="414" y="0"/>
                    </a:lnTo>
                    <a:lnTo>
                      <a:pt x="313" y="230"/>
                    </a:lnTo>
                    <a:lnTo>
                      <a:pt x="552" y="253"/>
                    </a:lnTo>
                    <a:lnTo>
                      <a:pt x="312" y="275"/>
                    </a:lnTo>
                    <a:lnTo>
                      <a:pt x="414" y="506"/>
                    </a:lnTo>
                    <a:lnTo>
                      <a:pt x="277" y="299"/>
                    </a:lnTo>
                    <a:lnTo>
                      <a:pt x="139" y="506"/>
                    </a:lnTo>
                    <a:lnTo>
                      <a:pt x="238" y="277"/>
                    </a:lnTo>
                    <a:lnTo>
                      <a:pt x="0" y="253"/>
                    </a:lnTo>
                    <a:lnTo>
                      <a:pt x="239" y="230"/>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75" name="Freeform 36"/>
              <p:cNvSpPr>
                <a:spLocks/>
              </p:cNvSpPr>
              <p:nvPr/>
            </p:nvSpPr>
            <p:spPr bwMode="auto">
              <a:xfrm>
                <a:off x="533" y="29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76" name="Freeform 37"/>
              <p:cNvSpPr>
                <a:spLocks/>
              </p:cNvSpPr>
              <p:nvPr/>
            </p:nvSpPr>
            <p:spPr bwMode="auto">
              <a:xfrm>
                <a:off x="405" y="22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77" name="Freeform 38"/>
              <p:cNvSpPr>
                <a:spLocks/>
              </p:cNvSpPr>
              <p:nvPr/>
            </p:nvSpPr>
            <p:spPr bwMode="auto">
              <a:xfrm>
                <a:off x="538" y="303"/>
                <a:ext cx="259" cy="318"/>
              </a:xfrm>
              <a:custGeom>
                <a:avLst/>
                <a:gdLst>
                  <a:gd name="T0" fmla="*/ 0 w 259"/>
                  <a:gd name="T1" fmla="*/ 80 h 318"/>
                  <a:gd name="T2" fmla="*/ 117 w 259"/>
                  <a:gd name="T3" fmla="*/ 136 h 318"/>
                  <a:gd name="T4" fmla="*/ 129 w 259"/>
                  <a:gd name="T5" fmla="*/ 0 h 318"/>
                  <a:gd name="T6" fmla="*/ 142 w 259"/>
                  <a:gd name="T7" fmla="*/ 136 h 318"/>
                  <a:gd name="T8" fmla="*/ 258 w 259"/>
                  <a:gd name="T9" fmla="*/ 80 h 318"/>
                  <a:gd name="T10" fmla="*/ 154 w 259"/>
                  <a:gd name="T11" fmla="*/ 159 h 318"/>
                  <a:gd name="T12" fmla="*/ 258 w 259"/>
                  <a:gd name="T13" fmla="*/ 239 h 318"/>
                  <a:gd name="T14" fmla="*/ 142 w 259"/>
                  <a:gd name="T15" fmla="*/ 182 h 318"/>
                  <a:gd name="T16" fmla="*/ 130 w 259"/>
                  <a:gd name="T17" fmla="*/ 317 h 318"/>
                  <a:gd name="T18" fmla="*/ 117 w 259"/>
                  <a:gd name="T19" fmla="*/ 182 h 318"/>
                  <a:gd name="T20" fmla="*/ 0 w 259"/>
                  <a:gd name="T21" fmla="*/ 239 h 318"/>
                  <a:gd name="T22" fmla="*/ 105 w 259"/>
                  <a:gd name="T23" fmla="*/ 159 h 318"/>
                  <a:gd name="T24" fmla="*/ 0 w 259"/>
                  <a:gd name="T25" fmla="*/ 80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9" h="318">
                    <a:moveTo>
                      <a:pt x="0" y="80"/>
                    </a:moveTo>
                    <a:lnTo>
                      <a:pt x="117" y="136"/>
                    </a:lnTo>
                    <a:lnTo>
                      <a:pt x="129" y="0"/>
                    </a:lnTo>
                    <a:lnTo>
                      <a:pt x="142" y="136"/>
                    </a:lnTo>
                    <a:lnTo>
                      <a:pt x="258" y="80"/>
                    </a:lnTo>
                    <a:lnTo>
                      <a:pt x="154" y="159"/>
                    </a:lnTo>
                    <a:lnTo>
                      <a:pt x="258" y="239"/>
                    </a:lnTo>
                    <a:lnTo>
                      <a:pt x="142" y="182"/>
                    </a:lnTo>
                    <a:lnTo>
                      <a:pt x="130" y="317"/>
                    </a:lnTo>
                    <a:lnTo>
                      <a:pt x="117" y="182"/>
                    </a:lnTo>
                    <a:lnTo>
                      <a:pt x="0" y="239"/>
                    </a:lnTo>
                    <a:lnTo>
                      <a:pt x="105" y="159"/>
                    </a:lnTo>
                    <a:lnTo>
                      <a:pt x="0" y="80"/>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78" name="Freeform 39"/>
              <p:cNvSpPr>
                <a:spLocks/>
              </p:cNvSpPr>
              <p:nvPr/>
            </p:nvSpPr>
            <p:spPr bwMode="auto">
              <a:xfrm>
                <a:off x="420" y="235"/>
                <a:ext cx="496" cy="454"/>
              </a:xfrm>
              <a:custGeom>
                <a:avLst/>
                <a:gdLst>
                  <a:gd name="T0" fmla="*/ 210 w 496"/>
                  <a:gd name="T1" fmla="*/ 204 h 454"/>
                  <a:gd name="T2" fmla="*/ 125 w 496"/>
                  <a:gd name="T3" fmla="*/ 1 h 454"/>
                  <a:gd name="T4" fmla="*/ 248 w 496"/>
                  <a:gd name="T5" fmla="*/ 180 h 454"/>
                  <a:gd name="T6" fmla="*/ 369 w 496"/>
                  <a:gd name="T7" fmla="*/ 0 h 454"/>
                  <a:gd name="T8" fmla="*/ 284 w 496"/>
                  <a:gd name="T9" fmla="*/ 204 h 454"/>
                  <a:gd name="T10" fmla="*/ 495 w 496"/>
                  <a:gd name="T11" fmla="*/ 227 h 454"/>
                  <a:gd name="T12" fmla="*/ 283 w 496"/>
                  <a:gd name="T13" fmla="*/ 249 h 454"/>
                  <a:gd name="T14" fmla="*/ 370 w 496"/>
                  <a:gd name="T15" fmla="*/ 453 h 454"/>
                  <a:gd name="T16" fmla="*/ 248 w 496"/>
                  <a:gd name="T17" fmla="*/ 273 h 454"/>
                  <a:gd name="T18" fmla="*/ 125 w 496"/>
                  <a:gd name="T19" fmla="*/ 453 h 454"/>
                  <a:gd name="T20" fmla="*/ 209 w 496"/>
                  <a:gd name="T21" fmla="*/ 251 h 454"/>
                  <a:gd name="T22" fmla="*/ 0 w 496"/>
                  <a:gd name="T23" fmla="*/ 227 h 454"/>
                  <a:gd name="T24" fmla="*/ 210 w 496"/>
                  <a:gd name="T25" fmla="*/ 204 h 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6" h="454">
                    <a:moveTo>
                      <a:pt x="210" y="204"/>
                    </a:moveTo>
                    <a:lnTo>
                      <a:pt x="125" y="1"/>
                    </a:lnTo>
                    <a:lnTo>
                      <a:pt x="248" y="180"/>
                    </a:lnTo>
                    <a:lnTo>
                      <a:pt x="369" y="0"/>
                    </a:lnTo>
                    <a:lnTo>
                      <a:pt x="284" y="204"/>
                    </a:lnTo>
                    <a:lnTo>
                      <a:pt x="495" y="227"/>
                    </a:lnTo>
                    <a:lnTo>
                      <a:pt x="283" y="249"/>
                    </a:lnTo>
                    <a:lnTo>
                      <a:pt x="370" y="453"/>
                    </a:lnTo>
                    <a:lnTo>
                      <a:pt x="248" y="273"/>
                    </a:lnTo>
                    <a:lnTo>
                      <a:pt x="125" y="453"/>
                    </a:lnTo>
                    <a:lnTo>
                      <a:pt x="209" y="251"/>
                    </a:lnTo>
                    <a:lnTo>
                      <a:pt x="0" y="227"/>
                    </a:lnTo>
                    <a:lnTo>
                      <a:pt x="210" y="204"/>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79" name="Freeform 40"/>
              <p:cNvSpPr>
                <a:spLocks/>
              </p:cNvSpPr>
              <p:nvPr/>
            </p:nvSpPr>
            <p:spPr bwMode="auto">
              <a:xfrm>
                <a:off x="544" y="311"/>
                <a:ext cx="247" cy="303"/>
              </a:xfrm>
              <a:custGeom>
                <a:avLst/>
                <a:gdLst>
                  <a:gd name="T0" fmla="*/ 0 w 247"/>
                  <a:gd name="T1" fmla="*/ 76 h 303"/>
                  <a:gd name="T2" fmla="*/ 111 w 247"/>
                  <a:gd name="T3" fmla="*/ 128 h 303"/>
                  <a:gd name="T4" fmla="*/ 124 w 247"/>
                  <a:gd name="T5" fmla="*/ 0 h 303"/>
                  <a:gd name="T6" fmla="*/ 136 w 247"/>
                  <a:gd name="T7" fmla="*/ 128 h 303"/>
                  <a:gd name="T8" fmla="*/ 246 w 247"/>
                  <a:gd name="T9" fmla="*/ 76 h 303"/>
                  <a:gd name="T10" fmla="*/ 148 w 247"/>
                  <a:gd name="T11" fmla="*/ 151 h 303"/>
                  <a:gd name="T12" fmla="*/ 246 w 247"/>
                  <a:gd name="T13" fmla="*/ 227 h 303"/>
                  <a:gd name="T14" fmla="*/ 136 w 247"/>
                  <a:gd name="T15" fmla="*/ 173 h 303"/>
                  <a:gd name="T16" fmla="*/ 124 w 247"/>
                  <a:gd name="T17" fmla="*/ 302 h 303"/>
                  <a:gd name="T18" fmla="*/ 111 w 247"/>
                  <a:gd name="T19" fmla="*/ 173 h 303"/>
                  <a:gd name="T20" fmla="*/ 0 w 247"/>
                  <a:gd name="T21" fmla="*/ 227 h 303"/>
                  <a:gd name="T22" fmla="*/ 99 w 247"/>
                  <a:gd name="T23" fmla="*/ 151 h 303"/>
                  <a:gd name="T24" fmla="*/ 0 w 247"/>
                  <a:gd name="T25" fmla="*/ 76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7" h="303">
                    <a:moveTo>
                      <a:pt x="0" y="76"/>
                    </a:moveTo>
                    <a:lnTo>
                      <a:pt x="111" y="128"/>
                    </a:lnTo>
                    <a:lnTo>
                      <a:pt x="124" y="0"/>
                    </a:lnTo>
                    <a:lnTo>
                      <a:pt x="136" y="128"/>
                    </a:lnTo>
                    <a:lnTo>
                      <a:pt x="246" y="76"/>
                    </a:lnTo>
                    <a:lnTo>
                      <a:pt x="148" y="151"/>
                    </a:lnTo>
                    <a:lnTo>
                      <a:pt x="246" y="227"/>
                    </a:lnTo>
                    <a:lnTo>
                      <a:pt x="136" y="173"/>
                    </a:lnTo>
                    <a:lnTo>
                      <a:pt x="124" y="302"/>
                    </a:lnTo>
                    <a:lnTo>
                      <a:pt x="111" y="173"/>
                    </a:lnTo>
                    <a:lnTo>
                      <a:pt x="0" y="227"/>
                    </a:lnTo>
                    <a:lnTo>
                      <a:pt x="99" y="151"/>
                    </a:lnTo>
                    <a:lnTo>
                      <a:pt x="0" y="76"/>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80" name="Freeform 41"/>
              <p:cNvSpPr>
                <a:spLocks/>
              </p:cNvSpPr>
              <p:nvPr/>
            </p:nvSpPr>
            <p:spPr bwMode="auto">
              <a:xfrm>
                <a:off x="434" y="248"/>
                <a:ext cx="467" cy="428"/>
              </a:xfrm>
              <a:custGeom>
                <a:avLst/>
                <a:gdLst>
                  <a:gd name="T0" fmla="*/ 196 w 467"/>
                  <a:gd name="T1" fmla="*/ 191 h 428"/>
                  <a:gd name="T2" fmla="*/ 118 w 467"/>
                  <a:gd name="T3" fmla="*/ 0 h 428"/>
                  <a:gd name="T4" fmla="*/ 234 w 467"/>
                  <a:gd name="T5" fmla="*/ 167 h 428"/>
                  <a:gd name="T6" fmla="*/ 350 w 467"/>
                  <a:gd name="T7" fmla="*/ 0 h 428"/>
                  <a:gd name="T8" fmla="*/ 270 w 467"/>
                  <a:gd name="T9" fmla="*/ 191 h 428"/>
                  <a:gd name="T10" fmla="*/ 466 w 467"/>
                  <a:gd name="T11" fmla="*/ 214 h 428"/>
                  <a:gd name="T12" fmla="*/ 269 w 467"/>
                  <a:gd name="T13" fmla="*/ 236 h 428"/>
                  <a:gd name="T14" fmla="*/ 350 w 467"/>
                  <a:gd name="T15" fmla="*/ 427 h 428"/>
                  <a:gd name="T16" fmla="*/ 234 w 467"/>
                  <a:gd name="T17" fmla="*/ 260 h 428"/>
                  <a:gd name="T18" fmla="*/ 118 w 467"/>
                  <a:gd name="T19" fmla="*/ 427 h 428"/>
                  <a:gd name="T20" fmla="*/ 195 w 467"/>
                  <a:gd name="T21" fmla="*/ 237 h 428"/>
                  <a:gd name="T22" fmla="*/ 0 w 467"/>
                  <a:gd name="T23" fmla="*/ 214 h 428"/>
                  <a:gd name="T24" fmla="*/ 196 w 467"/>
                  <a:gd name="T25" fmla="*/ 191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7" h="428">
                    <a:moveTo>
                      <a:pt x="196" y="191"/>
                    </a:moveTo>
                    <a:lnTo>
                      <a:pt x="118" y="0"/>
                    </a:lnTo>
                    <a:lnTo>
                      <a:pt x="234" y="167"/>
                    </a:lnTo>
                    <a:lnTo>
                      <a:pt x="350" y="0"/>
                    </a:lnTo>
                    <a:lnTo>
                      <a:pt x="270" y="191"/>
                    </a:lnTo>
                    <a:lnTo>
                      <a:pt x="466" y="214"/>
                    </a:lnTo>
                    <a:lnTo>
                      <a:pt x="269" y="236"/>
                    </a:lnTo>
                    <a:lnTo>
                      <a:pt x="350" y="427"/>
                    </a:lnTo>
                    <a:lnTo>
                      <a:pt x="234" y="260"/>
                    </a:lnTo>
                    <a:lnTo>
                      <a:pt x="118" y="427"/>
                    </a:lnTo>
                    <a:lnTo>
                      <a:pt x="195" y="237"/>
                    </a:lnTo>
                    <a:lnTo>
                      <a:pt x="0" y="214"/>
                    </a:lnTo>
                    <a:lnTo>
                      <a:pt x="196" y="191"/>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81" name="Freeform 42"/>
              <p:cNvSpPr>
                <a:spLocks/>
              </p:cNvSpPr>
              <p:nvPr/>
            </p:nvSpPr>
            <p:spPr bwMode="auto">
              <a:xfrm>
                <a:off x="550" y="318"/>
                <a:ext cx="235" cy="289"/>
              </a:xfrm>
              <a:custGeom>
                <a:avLst/>
                <a:gdLst>
                  <a:gd name="T0" fmla="*/ 0 w 235"/>
                  <a:gd name="T1" fmla="*/ 71 h 289"/>
                  <a:gd name="T2" fmla="*/ 105 w 235"/>
                  <a:gd name="T3" fmla="*/ 121 h 289"/>
                  <a:gd name="T4" fmla="*/ 118 w 235"/>
                  <a:gd name="T5" fmla="*/ 0 h 289"/>
                  <a:gd name="T6" fmla="*/ 130 w 235"/>
                  <a:gd name="T7" fmla="*/ 121 h 289"/>
                  <a:gd name="T8" fmla="*/ 234 w 235"/>
                  <a:gd name="T9" fmla="*/ 71 h 289"/>
                  <a:gd name="T10" fmla="*/ 142 w 235"/>
                  <a:gd name="T11" fmla="*/ 144 h 289"/>
                  <a:gd name="T12" fmla="*/ 234 w 235"/>
                  <a:gd name="T13" fmla="*/ 215 h 289"/>
                  <a:gd name="T14" fmla="*/ 130 w 235"/>
                  <a:gd name="T15" fmla="*/ 167 h 289"/>
                  <a:gd name="T16" fmla="*/ 118 w 235"/>
                  <a:gd name="T17" fmla="*/ 288 h 289"/>
                  <a:gd name="T18" fmla="*/ 105 w 235"/>
                  <a:gd name="T19" fmla="*/ 167 h 289"/>
                  <a:gd name="T20" fmla="*/ 0 w 235"/>
                  <a:gd name="T21" fmla="*/ 217 h 289"/>
                  <a:gd name="T22" fmla="*/ 93 w 235"/>
                  <a:gd name="T23" fmla="*/ 144 h 289"/>
                  <a:gd name="T24" fmla="*/ 0 w 235"/>
                  <a:gd name="T25" fmla="*/ 71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5" h="289">
                    <a:moveTo>
                      <a:pt x="0" y="71"/>
                    </a:moveTo>
                    <a:lnTo>
                      <a:pt x="105" y="121"/>
                    </a:lnTo>
                    <a:lnTo>
                      <a:pt x="118" y="0"/>
                    </a:lnTo>
                    <a:lnTo>
                      <a:pt x="130" y="121"/>
                    </a:lnTo>
                    <a:lnTo>
                      <a:pt x="234" y="71"/>
                    </a:lnTo>
                    <a:lnTo>
                      <a:pt x="142" y="144"/>
                    </a:lnTo>
                    <a:lnTo>
                      <a:pt x="234" y="215"/>
                    </a:lnTo>
                    <a:lnTo>
                      <a:pt x="130" y="167"/>
                    </a:lnTo>
                    <a:lnTo>
                      <a:pt x="118" y="288"/>
                    </a:lnTo>
                    <a:lnTo>
                      <a:pt x="105" y="167"/>
                    </a:lnTo>
                    <a:lnTo>
                      <a:pt x="0" y="217"/>
                    </a:lnTo>
                    <a:lnTo>
                      <a:pt x="93" y="144"/>
                    </a:lnTo>
                    <a:lnTo>
                      <a:pt x="0" y="71"/>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82" name="Freeform 43"/>
              <p:cNvSpPr>
                <a:spLocks/>
              </p:cNvSpPr>
              <p:nvPr/>
            </p:nvSpPr>
            <p:spPr bwMode="auto">
              <a:xfrm>
                <a:off x="448" y="262"/>
                <a:ext cx="439" cy="401"/>
              </a:xfrm>
              <a:custGeom>
                <a:avLst/>
                <a:gdLst>
                  <a:gd name="T0" fmla="*/ 182 w 439"/>
                  <a:gd name="T1" fmla="*/ 177 h 401"/>
                  <a:gd name="T2" fmla="*/ 111 w 439"/>
                  <a:gd name="T3" fmla="*/ 0 h 401"/>
                  <a:gd name="T4" fmla="*/ 220 w 439"/>
                  <a:gd name="T5" fmla="*/ 153 h 401"/>
                  <a:gd name="T6" fmla="*/ 329 w 439"/>
                  <a:gd name="T7" fmla="*/ 0 h 401"/>
                  <a:gd name="T8" fmla="*/ 256 w 439"/>
                  <a:gd name="T9" fmla="*/ 177 h 401"/>
                  <a:gd name="T10" fmla="*/ 438 w 439"/>
                  <a:gd name="T11" fmla="*/ 200 h 401"/>
                  <a:gd name="T12" fmla="*/ 255 w 439"/>
                  <a:gd name="T13" fmla="*/ 222 h 401"/>
                  <a:gd name="T14" fmla="*/ 329 w 439"/>
                  <a:gd name="T15" fmla="*/ 400 h 401"/>
                  <a:gd name="T16" fmla="*/ 220 w 439"/>
                  <a:gd name="T17" fmla="*/ 246 h 401"/>
                  <a:gd name="T18" fmla="*/ 111 w 439"/>
                  <a:gd name="T19" fmla="*/ 400 h 401"/>
                  <a:gd name="T20" fmla="*/ 182 w 439"/>
                  <a:gd name="T21" fmla="*/ 223 h 401"/>
                  <a:gd name="T22" fmla="*/ 0 w 439"/>
                  <a:gd name="T23" fmla="*/ 200 h 401"/>
                  <a:gd name="T24" fmla="*/ 182 w 439"/>
                  <a:gd name="T25" fmla="*/ 177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401">
                    <a:moveTo>
                      <a:pt x="182" y="177"/>
                    </a:moveTo>
                    <a:lnTo>
                      <a:pt x="111" y="0"/>
                    </a:lnTo>
                    <a:lnTo>
                      <a:pt x="220" y="153"/>
                    </a:lnTo>
                    <a:lnTo>
                      <a:pt x="329" y="0"/>
                    </a:lnTo>
                    <a:lnTo>
                      <a:pt x="256" y="177"/>
                    </a:lnTo>
                    <a:lnTo>
                      <a:pt x="438" y="200"/>
                    </a:lnTo>
                    <a:lnTo>
                      <a:pt x="255" y="222"/>
                    </a:lnTo>
                    <a:lnTo>
                      <a:pt x="329" y="400"/>
                    </a:lnTo>
                    <a:lnTo>
                      <a:pt x="220" y="246"/>
                    </a:lnTo>
                    <a:lnTo>
                      <a:pt x="111" y="400"/>
                    </a:lnTo>
                    <a:lnTo>
                      <a:pt x="182" y="223"/>
                    </a:lnTo>
                    <a:lnTo>
                      <a:pt x="0" y="200"/>
                    </a:lnTo>
                    <a:lnTo>
                      <a:pt x="182" y="177"/>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83" name="Freeform 44"/>
              <p:cNvSpPr>
                <a:spLocks/>
              </p:cNvSpPr>
              <p:nvPr/>
            </p:nvSpPr>
            <p:spPr bwMode="auto">
              <a:xfrm>
                <a:off x="556" y="325"/>
                <a:ext cx="223" cy="274"/>
              </a:xfrm>
              <a:custGeom>
                <a:avLst/>
                <a:gdLst>
                  <a:gd name="T0" fmla="*/ 0 w 223"/>
                  <a:gd name="T1" fmla="*/ 69 h 274"/>
                  <a:gd name="T2" fmla="*/ 99 w 223"/>
                  <a:gd name="T3" fmla="*/ 114 h 274"/>
                  <a:gd name="T4" fmla="*/ 112 w 223"/>
                  <a:gd name="T5" fmla="*/ 0 h 274"/>
                  <a:gd name="T6" fmla="*/ 124 w 223"/>
                  <a:gd name="T7" fmla="*/ 114 h 274"/>
                  <a:gd name="T8" fmla="*/ 222 w 223"/>
                  <a:gd name="T9" fmla="*/ 69 h 274"/>
                  <a:gd name="T10" fmla="*/ 136 w 223"/>
                  <a:gd name="T11" fmla="*/ 137 h 274"/>
                  <a:gd name="T12" fmla="*/ 222 w 223"/>
                  <a:gd name="T13" fmla="*/ 206 h 274"/>
                  <a:gd name="T14" fmla="*/ 124 w 223"/>
                  <a:gd name="T15" fmla="*/ 159 h 274"/>
                  <a:gd name="T16" fmla="*/ 112 w 223"/>
                  <a:gd name="T17" fmla="*/ 273 h 274"/>
                  <a:gd name="T18" fmla="*/ 99 w 223"/>
                  <a:gd name="T19" fmla="*/ 159 h 274"/>
                  <a:gd name="T20" fmla="*/ 0 w 223"/>
                  <a:gd name="T21" fmla="*/ 206 h 274"/>
                  <a:gd name="T22" fmla="*/ 87 w 223"/>
                  <a:gd name="T23" fmla="*/ 137 h 274"/>
                  <a:gd name="T24" fmla="*/ 0 w 223"/>
                  <a:gd name="T25" fmla="*/ 69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3" h="274">
                    <a:moveTo>
                      <a:pt x="0" y="69"/>
                    </a:moveTo>
                    <a:lnTo>
                      <a:pt x="99" y="114"/>
                    </a:lnTo>
                    <a:lnTo>
                      <a:pt x="112" y="0"/>
                    </a:lnTo>
                    <a:lnTo>
                      <a:pt x="124" y="114"/>
                    </a:lnTo>
                    <a:lnTo>
                      <a:pt x="222" y="69"/>
                    </a:lnTo>
                    <a:lnTo>
                      <a:pt x="136" y="137"/>
                    </a:lnTo>
                    <a:lnTo>
                      <a:pt x="222" y="206"/>
                    </a:lnTo>
                    <a:lnTo>
                      <a:pt x="124" y="159"/>
                    </a:lnTo>
                    <a:lnTo>
                      <a:pt x="112" y="273"/>
                    </a:lnTo>
                    <a:lnTo>
                      <a:pt x="99" y="159"/>
                    </a:lnTo>
                    <a:lnTo>
                      <a:pt x="0" y="206"/>
                    </a:lnTo>
                    <a:lnTo>
                      <a:pt x="87" y="137"/>
                    </a:lnTo>
                    <a:lnTo>
                      <a:pt x="0" y="69"/>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84" name="Freeform 45"/>
              <p:cNvSpPr>
                <a:spLocks/>
              </p:cNvSpPr>
              <p:nvPr/>
            </p:nvSpPr>
            <p:spPr bwMode="auto">
              <a:xfrm>
                <a:off x="463" y="274"/>
                <a:ext cx="410" cy="376"/>
              </a:xfrm>
              <a:custGeom>
                <a:avLst/>
                <a:gdLst>
                  <a:gd name="T0" fmla="*/ 167 w 410"/>
                  <a:gd name="T1" fmla="*/ 165 h 376"/>
                  <a:gd name="T2" fmla="*/ 102 w 410"/>
                  <a:gd name="T3" fmla="*/ 0 h 376"/>
                  <a:gd name="T4" fmla="*/ 205 w 410"/>
                  <a:gd name="T5" fmla="*/ 141 h 376"/>
                  <a:gd name="T6" fmla="*/ 305 w 410"/>
                  <a:gd name="T7" fmla="*/ 0 h 376"/>
                  <a:gd name="T8" fmla="*/ 241 w 410"/>
                  <a:gd name="T9" fmla="*/ 165 h 376"/>
                  <a:gd name="T10" fmla="*/ 409 w 410"/>
                  <a:gd name="T11" fmla="*/ 188 h 376"/>
                  <a:gd name="T12" fmla="*/ 240 w 410"/>
                  <a:gd name="T13" fmla="*/ 210 h 376"/>
                  <a:gd name="T14" fmla="*/ 305 w 410"/>
                  <a:gd name="T15" fmla="*/ 375 h 376"/>
                  <a:gd name="T16" fmla="*/ 205 w 410"/>
                  <a:gd name="T17" fmla="*/ 234 h 376"/>
                  <a:gd name="T18" fmla="*/ 102 w 410"/>
                  <a:gd name="T19" fmla="*/ 375 h 376"/>
                  <a:gd name="T20" fmla="*/ 166 w 410"/>
                  <a:gd name="T21" fmla="*/ 211 h 376"/>
                  <a:gd name="T22" fmla="*/ 0 w 410"/>
                  <a:gd name="T23" fmla="*/ 188 h 376"/>
                  <a:gd name="T24" fmla="*/ 167 w 410"/>
                  <a:gd name="T25" fmla="*/ 165 h 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0" h="376">
                    <a:moveTo>
                      <a:pt x="167" y="165"/>
                    </a:moveTo>
                    <a:lnTo>
                      <a:pt x="102" y="0"/>
                    </a:lnTo>
                    <a:lnTo>
                      <a:pt x="205" y="141"/>
                    </a:lnTo>
                    <a:lnTo>
                      <a:pt x="305" y="0"/>
                    </a:lnTo>
                    <a:lnTo>
                      <a:pt x="241" y="165"/>
                    </a:lnTo>
                    <a:lnTo>
                      <a:pt x="409" y="188"/>
                    </a:lnTo>
                    <a:lnTo>
                      <a:pt x="240" y="210"/>
                    </a:lnTo>
                    <a:lnTo>
                      <a:pt x="305" y="375"/>
                    </a:lnTo>
                    <a:lnTo>
                      <a:pt x="205" y="234"/>
                    </a:lnTo>
                    <a:lnTo>
                      <a:pt x="102" y="375"/>
                    </a:lnTo>
                    <a:lnTo>
                      <a:pt x="166" y="211"/>
                    </a:lnTo>
                    <a:lnTo>
                      <a:pt x="0" y="188"/>
                    </a:lnTo>
                    <a:lnTo>
                      <a:pt x="167" y="165"/>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85" name="Freeform 46"/>
              <p:cNvSpPr>
                <a:spLocks/>
              </p:cNvSpPr>
              <p:nvPr/>
            </p:nvSpPr>
            <p:spPr bwMode="auto">
              <a:xfrm>
                <a:off x="562" y="332"/>
                <a:ext cx="211" cy="260"/>
              </a:xfrm>
              <a:custGeom>
                <a:avLst/>
                <a:gdLst>
                  <a:gd name="T0" fmla="*/ 0 w 211"/>
                  <a:gd name="T1" fmla="*/ 66 h 260"/>
                  <a:gd name="T2" fmla="*/ 93 w 211"/>
                  <a:gd name="T3" fmla="*/ 107 h 260"/>
                  <a:gd name="T4" fmla="*/ 106 w 211"/>
                  <a:gd name="T5" fmla="*/ 0 h 260"/>
                  <a:gd name="T6" fmla="*/ 118 w 211"/>
                  <a:gd name="T7" fmla="*/ 107 h 260"/>
                  <a:gd name="T8" fmla="*/ 210 w 211"/>
                  <a:gd name="T9" fmla="*/ 66 h 260"/>
                  <a:gd name="T10" fmla="*/ 130 w 211"/>
                  <a:gd name="T11" fmla="*/ 130 h 260"/>
                  <a:gd name="T12" fmla="*/ 210 w 211"/>
                  <a:gd name="T13" fmla="*/ 195 h 260"/>
                  <a:gd name="T14" fmla="*/ 118 w 211"/>
                  <a:gd name="T15" fmla="*/ 152 h 260"/>
                  <a:gd name="T16" fmla="*/ 106 w 211"/>
                  <a:gd name="T17" fmla="*/ 259 h 260"/>
                  <a:gd name="T18" fmla="*/ 93 w 211"/>
                  <a:gd name="T19" fmla="*/ 152 h 260"/>
                  <a:gd name="T20" fmla="*/ 0 w 211"/>
                  <a:gd name="T21" fmla="*/ 195 h 260"/>
                  <a:gd name="T22" fmla="*/ 81 w 211"/>
                  <a:gd name="T23" fmla="*/ 130 h 260"/>
                  <a:gd name="T24" fmla="*/ 0 w 211"/>
                  <a:gd name="T25" fmla="*/ 66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60">
                    <a:moveTo>
                      <a:pt x="0" y="66"/>
                    </a:moveTo>
                    <a:lnTo>
                      <a:pt x="93" y="107"/>
                    </a:lnTo>
                    <a:lnTo>
                      <a:pt x="106" y="0"/>
                    </a:lnTo>
                    <a:lnTo>
                      <a:pt x="118" y="107"/>
                    </a:lnTo>
                    <a:lnTo>
                      <a:pt x="210" y="66"/>
                    </a:lnTo>
                    <a:lnTo>
                      <a:pt x="130" y="130"/>
                    </a:lnTo>
                    <a:lnTo>
                      <a:pt x="210" y="195"/>
                    </a:lnTo>
                    <a:lnTo>
                      <a:pt x="118" y="152"/>
                    </a:lnTo>
                    <a:lnTo>
                      <a:pt x="106" y="259"/>
                    </a:lnTo>
                    <a:lnTo>
                      <a:pt x="93" y="152"/>
                    </a:lnTo>
                    <a:lnTo>
                      <a:pt x="0" y="195"/>
                    </a:lnTo>
                    <a:lnTo>
                      <a:pt x="81" y="130"/>
                    </a:lnTo>
                    <a:lnTo>
                      <a:pt x="0" y="66"/>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86" name="Freeform 47"/>
              <p:cNvSpPr>
                <a:spLocks/>
              </p:cNvSpPr>
              <p:nvPr/>
            </p:nvSpPr>
            <p:spPr bwMode="auto">
              <a:xfrm>
                <a:off x="477" y="28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87" name="Freeform 48"/>
              <p:cNvSpPr>
                <a:spLocks/>
              </p:cNvSpPr>
              <p:nvPr/>
            </p:nvSpPr>
            <p:spPr bwMode="auto">
              <a:xfrm>
                <a:off x="568" y="340"/>
                <a:ext cx="199" cy="245"/>
              </a:xfrm>
              <a:custGeom>
                <a:avLst/>
                <a:gdLst>
                  <a:gd name="T0" fmla="*/ 0 w 199"/>
                  <a:gd name="T1" fmla="*/ 60 h 245"/>
                  <a:gd name="T2" fmla="*/ 87 w 199"/>
                  <a:gd name="T3" fmla="*/ 99 h 245"/>
                  <a:gd name="T4" fmla="*/ 100 w 199"/>
                  <a:gd name="T5" fmla="*/ 0 h 245"/>
                  <a:gd name="T6" fmla="*/ 111 w 199"/>
                  <a:gd name="T7" fmla="*/ 99 h 245"/>
                  <a:gd name="T8" fmla="*/ 198 w 199"/>
                  <a:gd name="T9" fmla="*/ 60 h 245"/>
                  <a:gd name="T10" fmla="*/ 124 w 199"/>
                  <a:gd name="T11" fmla="*/ 122 h 245"/>
                  <a:gd name="T12" fmla="*/ 198 w 199"/>
                  <a:gd name="T13" fmla="*/ 182 h 245"/>
                  <a:gd name="T14" fmla="*/ 111 w 199"/>
                  <a:gd name="T15" fmla="*/ 144 h 245"/>
                  <a:gd name="T16" fmla="*/ 100 w 199"/>
                  <a:gd name="T17" fmla="*/ 244 h 245"/>
                  <a:gd name="T18" fmla="*/ 87 w 199"/>
                  <a:gd name="T19" fmla="*/ 144 h 245"/>
                  <a:gd name="T20" fmla="*/ 0 w 199"/>
                  <a:gd name="T21" fmla="*/ 182 h 245"/>
                  <a:gd name="T22" fmla="*/ 75 w 199"/>
                  <a:gd name="T23" fmla="*/ 122 h 245"/>
                  <a:gd name="T24" fmla="*/ 0 w 199"/>
                  <a:gd name="T25" fmla="*/ 6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45">
                    <a:moveTo>
                      <a:pt x="0" y="60"/>
                    </a:moveTo>
                    <a:lnTo>
                      <a:pt x="87" y="99"/>
                    </a:lnTo>
                    <a:lnTo>
                      <a:pt x="100" y="0"/>
                    </a:lnTo>
                    <a:lnTo>
                      <a:pt x="111" y="99"/>
                    </a:lnTo>
                    <a:lnTo>
                      <a:pt x="198" y="60"/>
                    </a:lnTo>
                    <a:lnTo>
                      <a:pt x="124" y="122"/>
                    </a:lnTo>
                    <a:lnTo>
                      <a:pt x="198" y="182"/>
                    </a:lnTo>
                    <a:lnTo>
                      <a:pt x="111" y="144"/>
                    </a:lnTo>
                    <a:lnTo>
                      <a:pt x="100" y="244"/>
                    </a:lnTo>
                    <a:lnTo>
                      <a:pt x="87" y="144"/>
                    </a:lnTo>
                    <a:lnTo>
                      <a:pt x="0" y="182"/>
                    </a:lnTo>
                    <a:lnTo>
                      <a:pt x="75" y="122"/>
                    </a:lnTo>
                    <a:lnTo>
                      <a:pt x="0" y="60"/>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88" name="Freeform 49"/>
              <p:cNvSpPr>
                <a:spLocks/>
              </p:cNvSpPr>
              <p:nvPr/>
            </p:nvSpPr>
            <p:spPr bwMode="auto">
              <a:xfrm>
                <a:off x="492" y="302"/>
                <a:ext cx="351" cy="321"/>
              </a:xfrm>
              <a:custGeom>
                <a:avLst/>
                <a:gdLst>
                  <a:gd name="T0" fmla="*/ 138 w 351"/>
                  <a:gd name="T1" fmla="*/ 138 h 321"/>
                  <a:gd name="T2" fmla="*/ 89 w 351"/>
                  <a:gd name="T3" fmla="*/ 0 h 321"/>
                  <a:gd name="T4" fmla="*/ 176 w 351"/>
                  <a:gd name="T5" fmla="*/ 113 h 321"/>
                  <a:gd name="T6" fmla="*/ 263 w 351"/>
                  <a:gd name="T7" fmla="*/ 0 h 321"/>
                  <a:gd name="T8" fmla="*/ 212 w 351"/>
                  <a:gd name="T9" fmla="*/ 138 h 321"/>
                  <a:gd name="T10" fmla="*/ 350 w 351"/>
                  <a:gd name="T11" fmla="*/ 160 h 321"/>
                  <a:gd name="T12" fmla="*/ 211 w 351"/>
                  <a:gd name="T13" fmla="*/ 181 h 321"/>
                  <a:gd name="T14" fmla="*/ 263 w 351"/>
                  <a:gd name="T15" fmla="*/ 319 h 321"/>
                  <a:gd name="T16" fmla="*/ 176 w 351"/>
                  <a:gd name="T17" fmla="*/ 206 h 321"/>
                  <a:gd name="T18" fmla="*/ 89 w 351"/>
                  <a:gd name="T19" fmla="*/ 320 h 321"/>
                  <a:gd name="T20" fmla="*/ 138 w 351"/>
                  <a:gd name="T21" fmla="*/ 182 h 321"/>
                  <a:gd name="T22" fmla="*/ 0 w 351"/>
                  <a:gd name="T23" fmla="*/ 160 h 321"/>
                  <a:gd name="T24" fmla="*/ 138 w 351"/>
                  <a:gd name="T25" fmla="*/ 138 h 3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1" h="321">
                    <a:moveTo>
                      <a:pt x="138" y="138"/>
                    </a:moveTo>
                    <a:lnTo>
                      <a:pt x="89" y="0"/>
                    </a:lnTo>
                    <a:lnTo>
                      <a:pt x="176" y="113"/>
                    </a:lnTo>
                    <a:lnTo>
                      <a:pt x="263" y="0"/>
                    </a:lnTo>
                    <a:lnTo>
                      <a:pt x="212" y="138"/>
                    </a:lnTo>
                    <a:lnTo>
                      <a:pt x="350" y="160"/>
                    </a:lnTo>
                    <a:lnTo>
                      <a:pt x="211" y="181"/>
                    </a:lnTo>
                    <a:lnTo>
                      <a:pt x="263" y="319"/>
                    </a:lnTo>
                    <a:lnTo>
                      <a:pt x="176" y="206"/>
                    </a:lnTo>
                    <a:lnTo>
                      <a:pt x="89" y="320"/>
                    </a:lnTo>
                    <a:lnTo>
                      <a:pt x="138" y="182"/>
                    </a:lnTo>
                    <a:lnTo>
                      <a:pt x="0" y="160"/>
                    </a:lnTo>
                    <a:lnTo>
                      <a:pt x="138" y="138"/>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89" name="Freeform 50"/>
              <p:cNvSpPr>
                <a:spLocks/>
              </p:cNvSpPr>
              <p:nvPr/>
            </p:nvSpPr>
            <p:spPr bwMode="auto">
              <a:xfrm>
                <a:off x="574" y="347"/>
                <a:ext cx="187" cy="231"/>
              </a:xfrm>
              <a:custGeom>
                <a:avLst/>
                <a:gdLst>
                  <a:gd name="T0" fmla="*/ 0 w 187"/>
                  <a:gd name="T1" fmla="*/ 58 h 231"/>
                  <a:gd name="T2" fmla="*/ 81 w 187"/>
                  <a:gd name="T3" fmla="*/ 92 h 231"/>
                  <a:gd name="T4" fmla="*/ 94 w 187"/>
                  <a:gd name="T5" fmla="*/ 0 h 231"/>
                  <a:gd name="T6" fmla="*/ 105 w 187"/>
                  <a:gd name="T7" fmla="*/ 92 h 231"/>
                  <a:gd name="T8" fmla="*/ 186 w 187"/>
                  <a:gd name="T9" fmla="*/ 58 h 231"/>
                  <a:gd name="T10" fmla="*/ 118 w 187"/>
                  <a:gd name="T11" fmla="*/ 115 h 231"/>
                  <a:gd name="T12" fmla="*/ 186 w 187"/>
                  <a:gd name="T13" fmla="*/ 173 h 231"/>
                  <a:gd name="T14" fmla="*/ 105 w 187"/>
                  <a:gd name="T15" fmla="*/ 137 h 231"/>
                  <a:gd name="T16" fmla="*/ 94 w 187"/>
                  <a:gd name="T17" fmla="*/ 230 h 231"/>
                  <a:gd name="T18" fmla="*/ 81 w 187"/>
                  <a:gd name="T19" fmla="*/ 137 h 231"/>
                  <a:gd name="T20" fmla="*/ 0 w 187"/>
                  <a:gd name="T21" fmla="*/ 173 h 231"/>
                  <a:gd name="T22" fmla="*/ 69 w 187"/>
                  <a:gd name="T23" fmla="*/ 115 h 231"/>
                  <a:gd name="T24" fmla="*/ 0 w 187"/>
                  <a:gd name="T25" fmla="*/ 58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7" h="231">
                    <a:moveTo>
                      <a:pt x="0" y="58"/>
                    </a:moveTo>
                    <a:lnTo>
                      <a:pt x="81" y="92"/>
                    </a:lnTo>
                    <a:lnTo>
                      <a:pt x="94" y="0"/>
                    </a:lnTo>
                    <a:lnTo>
                      <a:pt x="105" y="92"/>
                    </a:lnTo>
                    <a:lnTo>
                      <a:pt x="186" y="58"/>
                    </a:lnTo>
                    <a:lnTo>
                      <a:pt x="118" y="115"/>
                    </a:lnTo>
                    <a:lnTo>
                      <a:pt x="186" y="173"/>
                    </a:lnTo>
                    <a:lnTo>
                      <a:pt x="105" y="137"/>
                    </a:lnTo>
                    <a:lnTo>
                      <a:pt x="94" y="230"/>
                    </a:lnTo>
                    <a:lnTo>
                      <a:pt x="81" y="137"/>
                    </a:lnTo>
                    <a:lnTo>
                      <a:pt x="0" y="173"/>
                    </a:lnTo>
                    <a:lnTo>
                      <a:pt x="69" y="115"/>
                    </a:lnTo>
                    <a:lnTo>
                      <a:pt x="0" y="58"/>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90" name="Freeform 51"/>
              <p:cNvSpPr>
                <a:spLocks/>
              </p:cNvSpPr>
              <p:nvPr/>
            </p:nvSpPr>
            <p:spPr bwMode="auto">
              <a:xfrm>
                <a:off x="507" y="315"/>
                <a:ext cx="322" cy="295"/>
              </a:xfrm>
              <a:custGeom>
                <a:avLst/>
                <a:gdLst>
                  <a:gd name="T0" fmla="*/ 123 w 322"/>
                  <a:gd name="T1" fmla="*/ 125 h 295"/>
                  <a:gd name="T2" fmla="*/ 81 w 322"/>
                  <a:gd name="T3" fmla="*/ 0 h 295"/>
                  <a:gd name="T4" fmla="*/ 161 w 322"/>
                  <a:gd name="T5" fmla="*/ 100 h 295"/>
                  <a:gd name="T6" fmla="*/ 240 w 322"/>
                  <a:gd name="T7" fmla="*/ 0 h 295"/>
                  <a:gd name="T8" fmla="*/ 197 w 322"/>
                  <a:gd name="T9" fmla="*/ 125 h 295"/>
                  <a:gd name="T10" fmla="*/ 321 w 322"/>
                  <a:gd name="T11" fmla="*/ 147 h 295"/>
                  <a:gd name="T12" fmla="*/ 196 w 322"/>
                  <a:gd name="T13" fmla="*/ 168 h 295"/>
                  <a:gd name="T14" fmla="*/ 240 w 322"/>
                  <a:gd name="T15" fmla="*/ 293 h 295"/>
                  <a:gd name="T16" fmla="*/ 161 w 322"/>
                  <a:gd name="T17" fmla="*/ 193 h 295"/>
                  <a:gd name="T18" fmla="*/ 81 w 322"/>
                  <a:gd name="T19" fmla="*/ 294 h 295"/>
                  <a:gd name="T20" fmla="*/ 122 w 322"/>
                  <a:gd name="T21" fmla="*/ 170 h 295"/>
                  <a:gd name="T22" fmla="*/ 0 w 322"/>
                  <a:gd name="T23" fmla="*/ 147 h 295"/>
                  <a:gd name="T24" fmla="*/ 123 w 322"/>
                  <a:gd name="T25" fmla="*/ 125 h 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95">
                    <a:moveTo>
                      <a:pt x="123" y="125"/>
                    </a:moveTo>
                    <a:lnTo>
                      <a:pt x="81" y="0"/>
                    </a:lnTo>
                    <a:lnTo>
                      <a:pt x="161" y="100"/>
                    </a:lnTo>
                    <a:lnTo>
                      <a:pt x="240" y="0"/>
                    </a:lnTo>
                    <a:lnTo>
                      <a:pt x="197" y="125"/>
                    </a:lnTo>
                    <a:lnTo>
                      <a:pt x="321" y="147"/>
                    </a:lnTo>
                    <a:lnTo>
                      <a:pt x="196" y="168"/>
                    </a:lnTo>
                    <a:lnTo>
                      <a:pt x="240" y="293"/>
                    </a:lnTo>
                    <a:lnTo>
                      <a:pt x="161" y="193"/>
                    </a:lnTo>
                    <a:lnTo>
                      <a:pt x="81" y="294"/>
                    </a:lnTo>
                    <a:lnTo>
                      <a:pt x="122" y="170"/>
                    </a:lnTo>
                    <a:lnTo>
                      <a:pt x="0" y="147"/>
                    </a:lnTo>
                    <a:lnTo>
                      <a:pt x="123" y="125"/>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91" name="Freeform 52"/>
              <p:cNvSpPr>
                <a:spLocks/>
              </p:cNvSpPr>
              <p:nvPr/>
            </p:nvSpPr>
            <p:spPr bwMode="auto">
              <a:xfrm>
                <a:off x="580" y="354"/>
                <a:ext cx="176" cy="217"/>
              </a:xfrm>
              <a:custGeom>
                <a:avLst/>
                <a:gdLst>
                  <a:gd name="T0" fmla="*/ 0 w 176"/>
                  <a:gd name="T1" fmla="*/ 55 h 217"/>
                  <a:gd name="T2" fmla="*/ 76 w 176"/>
                  <a:gd name="T3" fmla="*/ 85 h 217"/>
                  <a:gd name="T4" fmla="*/ 88 w 176"/>
                  <a:gd name="T5" fmla="*/ 0 h 217"/>
                  <a:gd name="T6" fmla="*/ 99 w 176"/>
                  <a:gd name="T7" fmla="*/ 85 h 217"/>
                  <a:gd name="T8" fmla="*/ 174 w 176"/>
                  <a:gd name="T9" fmla="*/ 53 h 217"/>
                  <a:gd name="T10" fmla="*/ 112 w 176"/>
                  <a:gd name="T11" fmla="*/ 108 h 217"/>
                  <a:gd name="T12" fmla="*/ 175 w 176"/>
                  <a:gd name="T13" fmla="*/ 161 h 217"/>
                  <a:gd name="T14" fmla="*/ 99 w 176"/>
                  <a:gd name="T15" fmla="*/ 130 h 217"/>
                  <a:gd name="T16" fmla="*/ 88 w 176"/>
                  <a:gd name="T17" fmla="*/ 216 h 217"/>
                  <a:gd name="T18" fmla="*/ 76 w 176"/>
                  <a:gd name="T19" fmla="*/ 130 h 217"/>
                  <a:gd name="T20" fmla="*/ 0 w 176"/>
                  <a:gd name="T21" fmla="*/ 161 h 217"/>
                  <a:gd name="T22" fmla="*/ 63 w 176"/>
                  <a:gd name="T23" fmla="*/ 108 h 217"/>
                  <a:gd name="T24" fmla="*/ 0 w 176"/>
                  <a:gd name="T25" fmla="*/ 55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92" name="Freeform 53"/>
              <p:cNvSpPr>
                <a:spLocks/>
              </p:cNvSpPr>
              <p:nvPr/>
            </p:nvSpPr>
            <p:spPr bwMode="auto">
              <a:xfrm>
                <a:off x="521" y="328"/>
                <a:ext cx="294" cy="269"/>
              </a:xfrm>
              <a:custGeom>
                <a:avLst/>
                <a:gdLst>
                  <a:gd name="T0" fmla="*/ 109 w 294"/>
                  <a:gd name="T1" fmla="*/ 112 h 269"/>
                  <a:gd name="T2" fmla="*/ 74 w 294"/>
                  <a:gd name="T3" fmla="*/ 0 h 269"/>
                  <a:gd name="T4" fmla="*/ 147 w 294"/>
                  <a:gd name="T5" fmla="*/ 87 h 269"/>
                  <a:gd name="T6" fmla="*/ 219 w 294"/>
                  <a:gd name="T7" fmla="*/ 0 h 269"/>
                  <a:gd name="T8" fmla="*/ 183 w 294"/>
                  <a:gd name="T9" fmla="*/ 112 h 269"/>
                  <a:gd name="T10" fmla="*/ 293 w 294"/>
                  <a:gd name="T11" fmla="*/ 134 h 269"/>
                  <a:gd name="T12" fmla="*/ 182 w 294"/>
                  <a:gd name="T13" fmla="*/ 155 h 269"/>
                  <a:gd name="T14" fmla="*/ 219 w 294"/>
                  <a:gd name="T15" fmla="*/ 267 h 269"/>
                  <a:gd name="T16" fmla="*/ 147 w 294"/>
                  <a:gd name="T17" fmla="*/ 180 h 269"/>
                  <a:gd name="T18" fmla="*/ 74 w 294"/>
                  <a:gd name="T19" fmla="*/ 268 h 269"/>
                  <a:gd name="T20" fmla="*/ 108 w 294"/>
                  <a:gd name="T21" fmla="*/ 157 h 269"/>
                  <a:gd name="T22" fmla="*/ 0 w 294"/>
                  <a:gd name="T23" fmla="*/ 134 h 269"/>
                  <a:gd name="T24" fmla="*/ 109 w 294"/>
                  <a:gd name="T25" fmla="*/ 112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269">
                    <a:moveTo>
                      <a:pt x="109" y="112"/>
                    </a:moveTo>
                    <a:lnTo>
                      <a:pt x="74" y="0"/>
                    </a:lnTo>
                    <a:lnTo>
                      <a:pt x="147" y="87"/>
                    </a:lnTo>
                    <a:lnTo>
                      <a:pt x="219" y="0"/>
                    </a:lnTo>
                    <a:lnTo>
                      <a:pt x="183" y="112"/>
                    </a:lnTo>
                    <a:lnTo>
                      <a:pt x="293" y="134"/>
                    </a:lnTo>
                    <a:lnTo>
                      <a:pt x="182" y="155"/>
                    </a:lnTo>
                    <a:lnTo>
                      <a:pt x="219" y="267"/>
                    </a:lnTo>
                    <a:lnTo>
                      <a:pt x="147" y="180"/>
                    </a:lnTo>
                    <a:lnTo>
                      <a:pt x="74" y="268"/>
                    </a:lnTo>
                    <a:lnTo>
                      <a:pt x="108" y="157"/>
                    </a:lnTo>
                    <a:lnTo>
                      <a:pt x="0" y="134"/>
                    </a:lnTo>
                    <a:lnTo>
                      <a:pt x="109" y="112"/>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93" name="Freeform 54"/>
              <p:cNvSpPr>
                <a:spLocks/>
              </p:cNvSpPr>
              <p:nvPr/>
            </p:nvSpPr>
            <p:spPr bwMode="auto">
              <a:xfrm>
                <a:off x="586" y="361"/>
                <a:ext cx="164" cy="202"/>
              </a:xfrm>
              <a:custGeom>
                <a:avLst/>
                <a:gdLst>
                  <a:gd name="T0" fmla="*/ 0 w 164"/>
                  <a:gd name="T1" fmla="*/ 51 h 202"/>
                  <a:gd name="T2" fmla="*/ 70 w 164"/>
                  <a:gd name="T3" fmla="*/ 78 h 202"/>
                  <a:gd name="T4" fmla="*/ 82 w 164"/>
                  <a:gd name="T5" fmla="*/ 0 h 202"/>
                  <a:gd name="T6" fmla="*/ 93 w 164"/>
                  <a:gd name="T7" fmla="*/ 78 h 202"/>
                  <a:gd name="T8" fmla="*/ 162 w 164"/>
                  <a:gd name="T9" fmla="*/ 51 h 202"/>
                  <a:gd name="T10" fmla="*/ 106 w 164"/>
                  <a:gd name="T11" fmla="*/ 101 h 202"/>
                  <a:gd name="T12" fmla="*/ 163 w 164"/>
                  <a:gd name="T13" fmla="*/ 150 h 202"/>
                  <a:gd name="T14" fmla="*/ 93 w 164"/>
                  <a:gd name="T15" fmla="*/ 123 h 202"/>
                  <a:gd name="T16" fmla="*/ 82 w 164"/>
                  <a:gd name="T17" fmla="*/ 201 h 202"/>
                  <a:gd name="T18" fmla="*/ 70 w 164"/>
                  <a:gd name="T19" fmla="*/ 123 h 202"/>
                  <a:gd name="T20" fmla="*/ 0 w 164"/>
                  <a:gd name="T21" fmla="*/ 150 h 202"/>
                  <a:gd name="T22" fmla="*/ 57 w 164"/>
                  <a:gd name="T23" fmla="*/ 101 h 202"/>
                  <a:gd name="T24" fmla="*/ 0 w 164"/>
                  <a:gd name="T25" fmla="*/ 51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4" h="202">
                    <a:moveTo>
                      <a:pt x="0" y="51"/>
                    </a:moveTo>
                    <a:lnTo>
                      <a:pt x="70" y="78"/>
                    </a:lnTo>
                    <a:lnTo>
                      <a:pt x="82" y="0"/>
                    </a:lnTo>
                    <a:lnTo>
                      <a:pt x="93" y="78"/>
                    </a:lnTo>
                    <a:lnTo>
                      <a:pt x="162" y="51"/>
                    </a:lnTo>
                    <a:lnTo>
                      <a:pt x="106" y="101"/>
                    </a:lnTo>
                    <a:lnTo>
                      <a:pt x="163" y="150"/>
                    </a:lnTo>
                    <a:lnTo>
                      <a:pt x="93" y="123"/>
                    </a:lnTo>
                    <a:lnTo>
                      <a:pt x="82" y="201"/>
                    </a:lnTo>
                    <a:lnTo>
                      <a:pt x="70" y="123"/>
                    </a:lnTo>
                    <a:lnTo>
                      <a:pt x="0" y="150"/>
                    </a:lnTo>
                    <a:lnTo>
                      <a:pt x="57" y="101"/>
                    </a:lnTo>
                    <a:lnTo>
                      <a:pt x="0" y="51"/>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94" name="Freeform 55"/>
              <p:cNvSpPr>
                <a:spLocks/>
              </p:cNvSpPr>
              <p:nvPr/>
            </p:nvSpPr>
            <p:spPr bwMode="auto">
              <a:xfrm>
                <a:off x="535" y="341"/>
                <a:ext cx="265" cy="242"/>
              </a:xfrm>
              <a:custGeom>
                <a:avLst/>
                <a:gdLst>
                  <a:gd name="T0" fmla="*/ 95 w 265"/>
                  <a:gd name="T1" fmla="*/ 99 h 242"/>
                  <a:gd name="T2" fmla="*/ 67 w 265"/>
                  <a:gd name="T3" fmla="*/ 0 h 242"/>
                  <a:gd name="T4" fmla="*/ 133 w 265"/>
                  <a:gd name="T5" fmla="*/ 75 h 242"/>
                  <a:gd name="T6" fmla="*/ 199 w 265"/>
                  <a:gd name="T7" fmla="*/ 0 h 242"/>
                  <a:gd name="T8" fmla="*/ 169 w 265"/>
                  <a:gd name="T9" fmla="*/ 99 h 242"/>
                  <a:gd name="T10" fmla="*/ 264 w 265"/>
                  <a:gd name="T11" fmla="*/ 121 h 242"/>
                  <a:gd name="T12" fmla="*/ 168 w 265"/>
                  <a:gd name="T13" fmla="*/ 142 h 242"/>
                  <a:gd name="T14" fmla="*/ 199 w 265"/>
                  <a:gd name="T15" fmla="*/ 241 h 242"/>
                  <a:gd name="T16" fmla="*/ 133 w 265"/>
                  <a:gd name="T17" fmla="*/ 166 h 242"/>
                  <a:gd name="T18" fmla="*/ 67 w 265"/>
                  <a:gd name="T19" fmla="*/ 241 h 242"/>
                  <a:gd name="T20" fmla="*/ 95 w 265"/>
                  <a:gd name="T21" fmla="*/ 143 h 242"/>
                  <a:gd name="T22" fmla="*/ 0 w 265"/>
                  <a:gd name="T23" fmla="*/ 121 h 242"/>
                  <a:gd name="T24" fmla="*/ 95 w 265"/>
                  <a:gd name="T25" fmla="*/ 99 h 2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5" h="242">
                    <a:moveTo>
                      <a:pt x="95" y="99"/>
                    </a:moveTo>
                    <a:lnTo>
                      <a:pt x="67" y="0"/>
                    </a:lnTo>
                    <a:lnTo>
                      <a:pt x="133" y="75"/>
                    </a:lnTo>
                    <a:lnTo>
                      <a:pt x="199" y="0"/>
                    </a:lnTo>
                    <a:lnTo>
                      <a:pt x="169" y="99"/>
                    </a:lnTo>
                    <a:lnTo>
                      <a:pt x="264" y="121"/>
                    </a:lnTo>
                    <a:lnTo>
                      <a:pt x="168" y="142"/>
                    </a:lnTo>
                    <a:lnTo>
                      <a:pt x="199" y="241"/>
                    </a:lnTo>
                    <a:lnTo>
                      <a:pt x="133" y="166"/>
                    </a:lnTo>
                    <a:lnTo>
                      <a:pt x="67" y="241"/>
                    </a:lnTo>
                    <a:lnTo>
                      <a:pt x="95" y="143"/>
                    </a:lnTo>
                    <a:lnTo>
                      <a:pt x="0" y="121"/>
                    </a:lnTo>
                    <a:lnTo>
                      <a:pt x="95" y="99"/>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95" name="Freeform 56"/>
              <p:cNvSpPr>
                <a:spLocks/>
              </p:cNvSpPr>
              <p:nvPr/>
            </p:nvSpPr>
            <p:spPr bwMode="auto">
              <a:xfrm>
                <a:off x="592" y="368"/>
                <a:ext cx="152" cy="188"/>
              </a:xfrm>
              <a:custGeom>
                <a:avLst/>
                <a:gdLst>
                  <a:gd name="T0" fmla="*/ 0 w 152"/>
                  <a:gd name="T1" fmla="*/ 48 h 188"/>
                  <a:gd name="T2" fmla="*/ 64 w 152"/>
                  <a:gd name="T3" fmla="*/ 71 h 188"/>
                  <a:gd name="T4" fmla="*/ 76 w 152"/>
                  <a:gd name="T5" fmla="*/ 0 h 188"/>
                  <a:gd name="T6" fmla="*/ 87 w 152"/>
                  <a:gd name="T7" fmla="*/ 71 h 188"/>
                  <a:gd name="T8" fmla="*/ 151 w 152"/>
                  <a:gd name="T9" fmla="*/ 48 h 188"/>
                  <a:gd name="T10" fmla="*/ 100 w 152"/>
                  <a:gd name="T11" fmla="*/ 94 h 188"/>
                  <a:gd name="T12" fmla="*/ 151 w 152"/>
                  <a:gd name="T13" fmla="*/ 141 h 188"/>
                  <a:gd name="T14" fmla="*/ 87 w 152"/>
                  <a:gd name="T15" fmla="*/ 116 h 188"/>
                  <a:gd name="T16" fmla="*/ 76 w 152"/>
                  <a:gd name="T17" fmla="*/ 187 h 188"/>
                  <a:gd name="T18" fmla="*/ 64 w 152"/>
                  <a:gd name="T19" fmla="*/ 116 h 188"/>
                  <a:gd name="T20" fmla="*/ 0 w 152"/>
                  <a:gd name="T21" fmla="*/ 141 h 188"/>
                  <a:gd name="T22" fmla="*/ 51 w 152"/>
                  <a:gd name="T23" fmla="*/ 94 h 188"/>
                  <a:gd name="T24" fmla="*/ 0 w 152"/>
                  <a:gd name="T25" fmla="*/ 48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96" name="Freeform 57"/>
              <p:cNvSpPr>
                <a:spLocks/>
              </p:cNvSpPr>
              <p:nvPr/>
            </p:nvSpPr>
            <p:spPr bwMode="auto">
              <a:xfrm>
                <a:off x="550" y="354"/>
                <a:ext cx="236" cy="216"/>
              </a:xfrm>
              <a:custGeom>
                <a:avLst/>
                <a:gdLst>
                  <a:gd name="T0" fmla="*/ 80 w 236"/>
                  <a:gd name="T1" fmla="*/ 86 h 216"/>
                  <a:gd name="T2" fmla="*/ 58 w 236"/>
                  <a:gd name="T3" fmla="*/ 0 h 216"/>
                  <a:gd name="T4" fmla="*/ 118 w 236"/>
                  <a:gd name="T5" fmla="*/ 62 h 216"/>
                  <a:gd name="T6" fmla="*/ 175 w 236"/>
                  <a:gd name="T7" fmla="*/ 0 h 216"/>
                  <a:gd name="T8" fmla="*/ 154 w 236"/>
                  <a:gd name="T9" fmla="*/ 86 h 216"/>
                  <a:gd name="T10" fmla="*/ 235 w 236"/>
                  <a:gd name="T11" fmla="*/ 108 h 216"/>
                  <a:gd name="T12" fmla="*/ 153 w 236"/>
                  <a:gd name="T13" fmla="*/ 129 h 216"/>
                  <a:gd name="T14" fmla="*/ 175 w 236"/>
                  <a:gd name="T15" fmla="*/ 215 h 216"/>
                  <a:gd name="T16" fmla="*/ 118 w 236"/>
                  <a:gd name="T17" fmla="*/ 153 h 216"/>
                  <a:gd name="T18" fmla="*/ 58 w 236"/>
                  <a:gd name="T19" fmla="*/ 215 h 216"/>
                  <a:gd name="T20" fmla="*/ 80 w 236"/>
                  <a:gd name="T21" fmla="*/ 130 h 216"/>
                  <a:gd name="T22" fmla="*/ 0 w 236"/>
                  <a:gd name="T23" fmla="*/ 108 h 216"/>
                  <a:gd name="T24" fmla="*/ 80 w 236"/>
                  <a:gd name="T25" fmla="*/ 86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6" h="216">
                    <a:moveTo>
                      <a:pt x="80" y="86"/>
                    </a:moveTo>
                    <a:lnTo>
                      <a:pt x="58" y="0"/>
                    </a:lnTo>
                    <a:lnTo>
                      <a:pt x="118" y="62"/>
                    </a:lnTo>
                    <a:lnTo>
                      <a:pt x="175" y="0"/>
                    </a:lnTo>
                    <a:lnTo>
                      <a:pt x="154" y="86"/>
                    </a:lnTo>
                    <a:lnTo>
                      <a:pt x="235" y="108"/>
                    </a:lnTo>
                    <a:lnTo>
                      <a:pt x="153" y="129"/>
                    </a:lnTo>
                    <a:lnTo>
                      <a:pt x="175" y="215"/>
                    </a:lnTo>
                    <a:lnTo>
                      <a:pt x="118" y="153"/>
                    </a:lnTo>
                    <a:lnTo>
                      <a:pt x="58" y="215"/>
                    </a:lnTo>
                    <a:lnTo>
                      <a:pt x="80" y="130"/>
                    </a:lnTo>
                    <a:lnTo>
                      <a:pt x="0" y="108"/>
                    </a:lnTo>
                    <a:lnTo>
                      <a:pt x="80" y="86"/>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97" name="Freeform 58"/>
              <p:cNvSpPr>
                <a:spLocks/>
              </p:cNvSpPr>
              <p:nvPr/>
            </p:nvSpPr>
            <p:spPr bwMode="auto">
              <a:xfrm>
                <a:off x="598" y="376"/>
                <a:ext cx="140" cy="173"/>
              </a:xfrm>
              <a:custGeom>
                <a:avLst/>
                <a:gdLst>
                  <a:gd name="T0" fmla="*/ 0 w 140"/>
                  <a:gd name="T1" fmla="*/ 42 h 173"/>
                  <a:gd name="T2" fmla="*/ 58 w 140"/>
                  <a:gd name="T3" fmla="*/ 63 h 173"/>
                  <a:gd name="T4" fmla="*/ 70 w 140"/>
                  <a:gd name="T5" fmla="*/ 0 h 173"/>
                  <a:gd name="T6" fmla="*/ 81 w 140"/>
                  <a:gd name="T7" fmla="*/ 63 h 173"/>
                  <a:gd name="T8" fmla="*/ 139 w 140"/>
                  <a:gd name="T9" fmla="*/ 42 h 173"/>
                  <a:gd name="T10" fmla="*/ 94 w 140"/>
                  <a:gd name="T11" fmla="*/ 86 h 173"/>
                  <a:gd name="T12" fmla="*/ 139 w 140"/>
                  <a:gd name="T13" fmla="*/ 128 h 173"/>
                  <a:gd name="T14" fmla="*/ 81 w 140"/>
                  <a:gd name="T15" fmla="*/ 108 h 173"/>
                  <a:gd name="T16" fmla="*/ 70 w 140"/>
                  <a:gd name="T17" fmla="*/ 172 h 173"/>
                  <a:gd name="T18" fmla="*/ 58 w 140"/>
                  <a:gd name="T19" fmla="*/ 108 h 173"/>
                  <a:gd name="T20" fmla="*/ 0 w 140"/>
                  <a:gd name="T21" fmla="*/ 128 h 173"/>
                  <a:gd name="T22" fmla="*/ 45 w 140"/>
                  <a:gd name="T23" fmla="*/ 86 h 173"/>
                  <a:gd name="T24" fmla="*/ 0 w 140"/>
                  <a:gd name="T25" fmla="*/ 42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173">
                    <a:moveTo>
                      <a:pt x="0" y="42"/>
                    </a:moveTo>
                    <a:lnTo>
                      <a:pt x="58" y="63"/>
                    </a:lnTo>
                    <a:lnTo>
                      <a:pt x="70" y="0"/>
                    </a:lnTo>
                    <a:lnTo>
                      <a:pt x="81" y="63"/>
                    </a:lnTo>
                    <a:lnTo>
                      <a:pt x="139" y="42"/>
                    </a:lnTo>
                    <a:lnTo>
                      <a:pt x="94" y="86"/>
                    </a:lnTo>
                    <a:lnTo>
                      <a:pt x="139" y="128"/>
                    </a:lnTo>
                    <a:lnTo>
                      <a:pt x="81" y="108"/>
                    </a:lnTo>
                    <a:lnTo>
                      <a:pt x="70" y="172"/>
                    </a:lnTo>
                    <a:lnTo>
                      <a:pt x="58" y="108"/>
                    </a:lnTo>
                    <a:lnTo>
                      <a:pt x="0" y="128"/>
                    </a:lnTo>
                    <a:lnTo>
                      <a:pt x="45" y="86"/>
                    </a:lnTo>
                    <a:lnTo>
                      <a:pt x="0" y="42"/>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grpSp>
      </p:grpSp>
      <p:sp>
        <p:nvSpPr>
          <p:cNvPr id="129083" name="Rectangle 59"/>
          <p:cNvSpPr>
            <a:spLocks noGrp="1" noChangeArrowheads="1"/>
          </p:cNvSpPr>
          <p:nvPr>
            <p:ph type="title"/>
          </p:nvPr>
        </p:nvSpPr>
        <p:spPr bwMode="auto">
          <a:xfrm>
            <a:off x="1371600" y="476250"/>
            <a:ext cx="7086600" cy="12763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6148" name="Rectangle 6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extLst>
      <p:ext uri="{BB962C8B-B14F-4D97-AF65-F5344CB8AC3E}">
        <p14:creationId xmlns:p14="http://schemas.microsoft.com/office/powerpoint/2010/main" xmlns="" val="2824664650"/>
      </p:ext>
    </p:extLst>
  </p:cSld>
  <p:clrMap bg1="dk2" tx1="lt1" bg2="dk1" tx2="lt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Monotype Sorts"/>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Monotype Sorts"/>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a:buChar char="u"/>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5000"/>
        <a:buFont typeface="Monotype Sorts"/>
        <a:buChar char="u"/>
        <a:defRPr kumimoji="1" sz="2000">
          <a:solidFill>
            <a:schemeClr val="tx1"/>
          </a:solidFill>
          <a:latin typeface="+mn-lt"/>
          <a:ea typeface="+mn-ea"/>
        </a:defRPr>
      </a:lvl5pPr>
      <a:lvl6pPr marL="25146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63A4288-AE27-425D-8A0F-351A7EA45FFE}" type="datetimeFigureOut">
              <a:rPr kumimoji="0" lang="zh-HK" altLang="en-US" smtClean="0">
                <a:solidFill>
                  <a:prstClr val="black">
                    <a:tint val="75000"/>
                  </a:prstClr>
                </a:solidFill>
                <a:latin typeface="Calibri"/>
                <a:ea typeface="新細明體"/>
              </a:rPr>
              <a:pPr eaLnBrk="1" fontAlgn="auto" hangingPunct="1">
                <a:spcBef>
                  <a:spcPts val="0"/>
                </a:spcBef>
                <a:spcAft>
                  <a:spcPts val="0"/>
                </a:spcAft>
              </a:pPr>
              <a:t>30/3/2017</a:t>
            </a:fld>
            <a:endParaRPr kumimoji="0" lang="zh-HK" altLang="en-US" dirty="0">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kumimoji="0" lang="zh-HK"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5102FA4-4736-4D6B-B8F6-6C71F812FA7F}" type="slidenum">
              <a:rPr kumimoji="0" lang="zh-HK" altLang="en-US" smtClean="0">
                <a:solidFill>
                  <a:prstClr val="black">
                    <a:tint val="75000"/>
                  </a:prstClr>
                </a:solidFill>
                <a:latin typeface="Calibri"/>
                <a:ea typeface="新細明體"/>
              </a:rPr>
              <a:pPr eaLnBrk="1" fontAlgn="auto" hangingPunct="1">
                <a:spcBef>
                  <a:spcPts val="0"/>
                </a:spcBef>
                <a:spcAft>
                  <a:spcPts val="0"/>
                </a:spcAft>
              </a:pPr>
              <a:t>‹#›</a:t>
            </a:fld>
            <a:endParaRPr kumimoji="0" lang="zh-HK" altLang="en-US" dirty="0">
              <a:solidFill>
                <a:prstClr val="black">
                  <a:tint val="75000"/>
                </a:prstClr>
              </a:solidFill>
              <a:latin typeface="Calibri"/>
              <a:ea typeface="新細明體"/>
            </a:endParaRPr>
          </a:p>
        </p:txBody>
      </p:sp>
    </p:spTree>
    <p:extLst>
      <p:ext uri="{BB962C8B-B14F-4D97-AF65-F5344CB8AC3E}">
        <p14:creationId xmlns="" xmlns:p14="http://schemas.microsoft.com/office/powerpoint/2010/main" val="3913307201"/>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 id="214748410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oleObject" Target="../embeddings/oleObject2.bin"/><Relationship Id="rId18" Type="http://schemas.microsoft.com/office/2007/relationships/hdphoto" Target="../media/hdphoto1.wdp"/><Relationship Id="rId3" Type="http://schemas.openxmlformats.org/officeDocument/2006/relationships/notesSlide" Target="../notesSlides/notesSlide1.xml"/><Relationship Id="rId7" Type="http://schemas.openxmlformats.org/officeDocument/2006/relationships/image" Target="../media/image4.png"/><Relationship Id="rId12" Type="http://schemas.openxmlformats.org/officeDocument/2006/relationships/slide" Target="slide15.xml"/><Relationship Id="rId2" Type="http://schemas.openxmlformats.org/officeDocument/2006/relationships/slideLayout" Target="../slideLayouts/slideLayout37.xml"/><Relationship Id="rId20" Type="http://schemas.openxmlformats.org/officeDocument/2006/relationships/image" Target="../media/image8.jpeg"/><Relationship Id="rId1" Type="http://schemas.openxmlformats.org/officeDocument/2006/relationships/vmlDrawing" Target="../drawings/vmlDrawing1.vml"/><Relationship Id="rId6" Type="http://schemas.openxmlformats.org/officeDocument/2006/relationships/slide" Target="slide29.xml"/><Relationship Id="rId11" Type="http://schemas.openxmlformats.org/officeDocument/2006/relationships/image" Target="../media/image6.png"/><Relationship Id="rId5" Type="http://schemas.openxmlformats.org/officeDocument/2006/relationships/oleObject" Target="../embeddings/oleObject1.bin"/><Relationship Id="rId15" Type="http://schemas.openxmlformats.org/officeDocument/2006/relationships/image" Target="../media/image7.png"/><Relationship Id="rId10" Type="http://schemas.openxmlformats.org/officeDocument/2006/relationships/slide" Target="slide2.xml"/><Relationship Id="rId19" Type="http://schemas.openxmlformats.org/officeDocument/2006/relationships/slide" Target="slide36.xml"/><Relationship Id="rId4" Type="http://schemas.openxmlformats.org/officeDocument/2006/relationships/image" Target="../media/image3.jpeg"/><Relationship Id="rId9" Type="http://schemas.openxmlformats.org/officeDocument/2006/relationships/image" Target="../media/image5.jpeg"/><Relationship Id="rId14" Type="http://schemas.openxmlformats.org/officeDocument/2006/relationships/slide" Target="slide3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3.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hyperlink" Target="http://corpus.quran.com/wordbyword.jsp?chapter=30&amp;verse=2" TargetMode="External"/><Relationship Id="rId5" Type="http://schemas.openxmlformats.org/officeDocument/2006/relationships/image" Target="../media/image14.png"/><Relationship Id="rId4" Type="http://schemas.openxmlformats.org/officeDocument/2006/relationships/hyperlink" Target="http://corpus.quran.com/wordbyword.jsp?chapter=30&amp;verse=3" TargetMode="External"/><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0.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91.xml"/><Relationship Id="rId6" Type="http://schemas.openxmlformats.org/officeDocument/2006/relationships/image" Target="../media/image22.jpeg"/><Relationship Id="rId5" Type="http://schemas.openxmlformats.org/officeDocument/2006/relationships/slide" Target="slide43.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6.xml"/><Relationship Id="rId1" Type="http://schemas.openxmlformats.org/officeDocument/2006/relationships/video" Target="file:///D:\disc(Islam)\04.4_&#21476;&#34349;&#32147;_&#22855;&#36321;_7\Bucaille\Cut\musa&amp;Pharaoh.wmv" TargetMode="Externa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2.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3.png"/><Relationship Id="rId7" Type="http://schemas.openxmlformats.org/officeDocument/2006/relationships/hyperlink" Target="http://en.wikipedia.org/wiki/File:RamsesIIEgypt.jpg" TargetMode="External"/><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image" Target="../media/image35.png"/><Relationship Id="rId5" Type="http://schemas.openxmlformats.org/officeDocument/2006/relationships/hyperlink" Target="http://en.wikipedia.org/wiki/File:Merenptah_Louxor-HeadAndShoulders-BackgroundKnockedOut.png" TargetMode="Externa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openxmlformats.org/officeDocument/2006/relationships/image" Target="../media/image39.jpe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20.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97.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hyperlink" Target="http://corpus.quran.com/wordbyword.jsp?chapter=7&amp;verse=104"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3" Type="http://schemas.openxmlformats.org/officeDocument/2006/relationships/hyperlink" Target="http://corpus.quran.com/wordbyword.jsp?chapter=40&amp;verse=36"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hyperlink" Target="http://corpus.quran.com/wordbyword.jsp?chapter=77&amp;verse=33" TargetMode="External"/><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2.xml"/><Relationship Id="rId1" Type="http://schemas.openxmlformats.org/officeDocument/2006/relationships/video" Target="NULL" TargetMode="External"/><Relationship Id="rId6" Type="http://schemas.openxmlformats.org/officeDocument/2006/relationships/image" Target="../media/image12.png"/><Relationship Id="rId5" Type="http://schemas.microsoft.com/office/2007/relationships/media" Target="../media/media1.mp4"/><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hyperlink" Target="http://corpus.quran.com/wordbyword.jsp?chapter=12&amp;verse=65"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22.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4.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15.xml"/><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4.xml"/><Relationship Id="rId1" Type="http://schemas.openxmlformats.org/officeDocument/2006/relationships/slideLayout" Target="../slideLayouts/slideLayout51.xml"/><Relationship Id="rId4" Type="http://schemas.openxmlformats.org/officeDocument/2006/relationships/image" Target="../media/image41.jpe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4.xml"/><Relationship Id="rId6" Type="http://schemas.openxmlformats.org/officeDocument/2006/relationships/hyperlink" Target="http://corpus.quran.com/wordbyword.jsp?chapter=30&amp;verse=2" TargetMode="External"/><Relationship Id="rId5" Type="http://schemas.openxmlformats.org/officeDocument/2006/relationships/image" Target="../media/image14.png"/><Relationship Id="rId4" Type="http://schemas.openxmlformats.org/officeDocument/2006/relationships/hyperlink" Target="http://corpus.quran.com/wordbyword.jsp?chapter=30&amp;verse=3" TargetMode="Externa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hyperlink" Target="http://corpus.quran.com/wordbyword.jsp?chapter=30&amp;verse=5" TargetMode="External"/><Relationship Id="rId2" Type="http://schemas.openxmlformats.org/officeDocument/2006/relationships/notesSlide" Target="../notesSlides/notesSlide7.xml"/><Relationship Id="rId1" Type="http://schemas.openxmlformats.org/officeDocument/2006/relationships/slideLayout" Target="../slideLayouts/slideLayout7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2.xml"/><Relationship Id="rId1" Type="http://schemas.openxmlformats.org/officeDocument/2006/relationships/video" Target="NULL" TargetMode="External"/><Relationship Id="rId6" Type="http://schemas.openxmlformats.org/officeDocument/2006/relationships/image" Target="../media/image21.png"/><Relationship Id="rId5" Type="http://schemas.microsoft.com/office/2007/relationships/media" Target="../media/media2.mp4"/><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8194" name="Text Box 2">
            <a:hlinkClick r:id="" action="ppaction://noaction"/>
          </p:cNvPr>
          <p:cNvSpPr txBox="1">
            <a:spLocks noChangeArrowheads="1"/>
          </p:cNvSpPr>
          <p:nvPr/>
        </p:nvSpPr>
        <p:spPr bwMode="auto">
          <a:xfrm>
            <a:off x="6299627" y="1048294"/>
            <a:ext cx="1292662" cy="13710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eaVert"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spcBef>
                <a:spcPts val="0"/>
              </a:spcBef>
            </a:pPr>
            <a:r>
              <a:rPr lang="zh-TW" altLang="en-US" sz="2400" b="1" dirty="0" smtClean="0">
                <a:solidFill>
                  <a:srgbClr val="FFFFFF"/>
                </a:solidFill>
                <a:latin typeface="標楷體" pitchFamily="65" charset="-120"/>
                <a:ea typeface="標楷體" pitchFamily="65" charset="-120"/>
              </a:rPr>
              <a:t>羅 馬 人反敗為勝</a:t>
            </a:r>
          </a:p>
        </p:txBody>
      </p:sp>
      <p:graphicFrame>
        <p:nvGraphicFramePr>
          <p:cNvPr id="8195" name="Object 4"/>
          <p:cNvGraphicFramePr>
            <a:graphicFrameLocks noChangeAspect="1"/>
          </p:cNvGraphicFramePr>
          <p:nvPr/>
        </p:nvGraphicFramePr>
        <p:xfrm>
          <a:off x="3997325" y="2924175"/>
          <a:ext cx="1063625" cy="936625"/>
        </p:xfrm>
        <a:graphic>
          <a:graphicData uri="http://schemas.openxmlformats.org/presentationml/2006/ole">
            <p:oleObj spid="_x0000_s18512" name="Clip" r:id="rId5" imgW="755807" imgH="662464" progId="">
              <p:embed/>
            </p:oleObj>
          </a:graphicData>
        </a:graphic>
      </p:graphicFrame>
      <p:sp>
        <p:nvSpPr>
          <p:cNvPr id="8196" name="Text Box 26"/>
          <p:cNvSpPr txBox="1">
            <a:spLocks noChangeArrowheads="1"/>
          </p:cNvSpPr>
          <p:nvPr/>
        </p:nvSpPr>
        <p:spPr bwMode="auto">
          <a:xfrm>
            <a:off x="427224" y="3779371"/>
            <a:ext cx="21240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spcBef>
                <a:spcPct val="50000"/>
              </a:spcBef>
            </a:pPr>
            <a:r>
              <a:rPr lang="zh-TW" altLang="en-US" sz="2400" b="1" dirty="0" smtClean="0">
                <a:solidFill>
                  <a:srgbClr val="FFFFFF"/>
                </a:solidFill>
                <a:latin typeface="標楷體" pitchFamily="65" charset="-120"/>
                <a:ea typeface="標楷體" pitchFamily="65" charset="-120"/>
              </a:rPr>
              <a:t>埃及王的稱號</a:t>
            </a:r>
          </a:p>
        </p:txBody>
      </p:sp>
      <p:pic>
        <p:nvPicPr>
          <p:cNvPr id="8197" name="Picture 27" descr="Merenptah_Louxor">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629692" y="2139892"/>
            <a:ext cx="1655762" cy="160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8" name="Picture 31" descr="Iram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7236296" y="3818495"/>
            <a:ext cx="1607457" cy="2160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9" name="Text Box 42"/>
          <p:cNvSpPr txBox="1">
            <a:spLocks noChangeArrowheads="1"/>
          </p:cNvSpPr>
          <p:nvPr/>
        </p:nvSpPr>
        <p:spPr bwMode="auto">
          <a:xfrm>
            <a:off x="6668959" y="4106601"/>
            <a:ext cx="553998" cy="158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eaVert">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spcBef>
                <a:spcPct val="50000"/>
              </a:spcBef>
            </a:pPr>
            <a:r>
              <a:rPr lang="zh-TW" altLang="en-US" sz="2400" b="1" dirty="0" smtClean="0">
                <a:solidFill>
                  <a:srgbClr val="FFFFFF"/>
                </a:solidFill>
                <a:latin typeface="Times New Roman" pitchFamily="18" charset="0"/>
                <a:ea typeface="標楷體" pitchFamily="65" charset="-120"/>
              </a:rPr>
              <a:t>迷城揭秘</a:t>
            </a:r>
          </a:p>
        </p:txBody>
      </p:sp>
      <p:pic>
        <p:nvPicPr>
          <p:cNvPr id="8200" name="Picture 44" descr="roman_t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7340630" y="332656"/>
            <a:ext cx="1398787" cy="3096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01" name="Text Box 48"/>
          <p:cNvSpPr txBox="1">
            <a:spLocks noChangeArrowheads="1"/>
          </p:cNvSpPr>
          <p:nvPr/>
        </p:nvSpPr>
        <p:spPr bwMode="auto">
          <a:xfrm>
            <a:off x="2699792" y="952801"/>
            <a:ext cx="923330" cy="144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spcBef>
                <a:spcPct val="50000"/>
              </a:spcBef>
            </a:pPr>
            <a:r>
              <a:rPr lang="zh-TW" altLang="en-US" sz="2400" b="1" dirty="0" smtClean="0">
                <a:solidFill>
                  <a:srgbClr val="FFFFFF"/>
                </a:solidFill>
                <a:ea typeface="標楷體" pitchFamily="65" charset="-120"/>
              </a:rPr>
              <a:t>法老身體被保存</a:t>
            </a:r>
          </a:p>
        </p:txBody>
      </p:sp>
      <p:graphicFrame>
        <p:nvGraphicFramePr>
          <p:cNvPr id="8202" name="Object 49">
            <a:hlinkClick r:id="rId12" action="ppaction://hlinksldjump"/>
          </p:cNvPr>
          <p:cNvGraphicFramePr>
            <a:graphicFrameLocks noGrp="1" noChangeAspect="1"/>
          </p:cNvGraphicFramePr>
          <p:nvPr>
            <p:ph/>
            <p:extLst>
              <p:ext uri="{D42A27DB-BD31-4B8C-83A1-F6EECF244321}">
                <p14:modId xmlns:p14="http://schemas.microsoft.com/office/powerpoint/2010/main" xmlns="" val="1987789566"/>
              </p:ext>
            </p:extLst>
          </p:nvPr>
        </p:nvGraphicFramePr>
        <p:xfrm>
          <a:off x="3623122" y="921433"/>
          <a:ext cx="2017712" cy="1382712"/>
        </p:xfrm>
        <a:graphic>
          <a:graphicData uri="http://schemas.openxmlformats.org/presentationml/2006/ole">
            <p:oleObj spid="_x0000_s18513" name="PhotoImpact" r:id="rId13" imgW="2450794" imgH="1879365" progId="PI3.Image">
              <p:embed/>
            </p:oleObj>
          </a:graphicData>
        </a:graphic>
      </p:graphicFrame>
      <p:sp>
        <p:nvSpPr>
          <p:cNvPr id="8203" name="Text Box 51"/>
          <p:cNvSpPr txBox="1">
            <a:spLocks noChangeArrowheads="1"/>
          </p:cNvSpPr>
          <p:nvPr/>
        </p:nvSpPr>
        <p:spPr bwMode="auto">
          <a:xfrm>
            <a:off x="4495742" y="6106987"/>
            <a:ext cx="205422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spcBef>
                <a:spcPct val="50000"/>
              </a:spcBef>
            </a:pPr>
            <a:r>
              <a:rPr lang="zh-TW" altLang="en-US" sz="2000" b="1" dirty="0" smtClean="0">
                <a:solidFill>
                  <a:srgbClr val="FFFFFF"/>
                </a:solidFill>
                <a:ea typeface="標楷體" pitchFamily="65" charset="-120"/>
              </a:rPr>
              <a:t>北非人什麽時候開始飼養駱駝？</a:t>
            </a:r>
          </a:p>
        </p:txBody>
      </p:sp>
      <p:pic>
        <p:nvPicPr>
          <p:cNvPr id="8204" name="Picture 53" descr="ANd9GcSeIesz3ro1i-APvPPEEA39yeJQ6-CAgdJ82by0pN360GYoFSQC">
            <a:hlinkClick r:id="rId14" action="ppaction://hlinksldjump"/>
          </p:cNvPr>
          <p:cNvPicPr>
            <a:picLocks noChangeAspect="1" noChangeArrowheads="1"/>
          </p:cNvPicPr>
          <p:nvPr/>
        </p:nvPicPr>
        <p:blipFill>
          <a:blip r:embed="rId15">
            <a:extLst>
              <a:ext uri="{BEBA8EAE-BF5A-486C-A8C5-ECC9F3942E4B}">
                <a14:imgProps xmlns:a14="http://schemas.microsoft.com/office/drawing/2010/main" xmlns="">
                  <a14:imgLayer r:embed="rId18">
                    <a14:imgEffect>
                      <a14:backgroundRemoval t="0" b="100000" l="957" r="100000"/>
                    </a14:imgEffect>
                  </a14:imgLayer>
                </a14:imgProps>
              </a:ext>
              <a:ext uri="{28A0092B-C50C-407E-A947-70E740481C1C}">
                <a14:useLocalDpi xmlns:a14="http://schemas.microsoft.com/office/drawing/2010/main" xmlns="" val="0"/>
              </a:ext>
            </a:extLst>
          </a:blip>
          <a:srcRect/>
          <a:stretch>
            <a:fillRect/>
          </a:stretch>
        </p:blipFill>
        <p:spPr bwMode="auto">
          <a:xfrm>
            <a:off x="4490197" y="3714371"/>
            <a:ext cx="1990725" cy="229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05" name="Text Box 54"/>
          <p:cNvSpPr txBox="1">
            <a:spLocks noChangeArrowheads="1"/>
          </p:cNvSpPr>
          <p:nvPr/>
        </p:nvSpPr>
        <p:spPr bwMode="auto">
          <a:xfrm>
            <a:off x="1669504" y="4628591"/>
            <a:ext cx="615950" cy="191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spcBef>
                <a:spcPct val="50000"/>
              </a:spcBef>
            </a:pPr>
            <a:r>
              <a:rPr lang="zh-TW" altLang="en-US" sz="2800" b="1" dirty="0" smtClean="0">
                <a:solidFill>
                  <a:srgbClr val="FFFFFF"/>
                </a:solidFill>
                <a:ea typeface="標楷體" pitchFamily="65" charset="-120"/>
              </a:rPr>
              <a:t>法老的親信</a:t>
            </a:r>
          </a:p>
        </p:txBody>
      </p:sp>
      <p:sp>
        <p:nvSpPr>
          <p:cNvPr id="2" name="文字方塊 1"/>
          <p:cNvSpPr txBox="1"/>
          <p:nvPr/>
        </p:nvSpPr>
        <p:spPr>
          <a:xfrm>
            <a:off x="290513" y="115888"/>
            <a:ext cx="3462337" cy="831850"/>
          </a:xfrm>
          <a:prstGeom prst="rect">
            <a:avLst/>
          </a:prstGeom>
          <a:noFill/>
        </p:spPr>
        <p:txBody>
          <a:bodyPr>
            <a:spAutoFit/>
          </a:bodyPr>
          <a:lstStyle/>
          <a:p>
            <a:pPr>
              <a:defRPr/>
            </a:pPr>
            <a:r>
              <a:rPr lang="zh-HK" altLang="en-US" sz="4800" b="1" dirty="0">
                <a:solidFill>
                  <a:srgbClr val="FFFF00"/>
                </a:solidFill>
                <a:effectLst>
                  <a:outerShdw blurRad="38100" dist="38100" dir="2700000" algn="tl">
                    <a:srgbClr val="000000">
                      <a:alpha val="43137"/>
                    </a:srgbClr>
                  </a:outerShdw>
                </a:effectLst>
                <a:latin typeface="標楷體" pitchFamily="65" charset="-120"/>
                <a:ea typeface="標楷體" pitchFamily="65" charset="-120"/>
              </a:rPr>
              <a:t>歷史</a:t>
            </a:r>
            <a:r>
              <a:rPr lang="zh-HK" altLang="en-US" sz="3200" b="1" dirty="0">
                <a:solidFill>
                  <a:srgbClr val="FFFF00"/>
                </a:solidFill>
                <a:effectLst>
                  <a:outerShdw blurRad="38100" dist="38100" dir="2700000" algn="tl">
                    <a:srgbClr val="000000">
                      <a:alpha val="43137"/>
                    </a:srgbClr>
                  </a:outerShdw>
                </a:effectLst>
                <a:latin typeface="標楷體" pitchFamily="65" charset="-120"/>
                <a:ea typeface="標楷體" pitchFamily="65" charset="-120"/>
              </a:rPr>
              <a:t>與</a:t>
            </a:r>
            <a:r>
              <a:rPr lang="zh-HK" altLang="en-US" sz="4800" b="1" dirty="0">
                <a:solidFill>
                  <a:srgbClr val="FFFF00"/>
                </a:solidFill>
                <a:effectLst>
                  <a:outerShdw blurRad="38100" dist="38100" dir="2700000" algn="tl">
                    <a:srgbClr val="000000">
                      <a:alpha val="43137"/>
                    </a:srgbClr>
                  </a:outerShdw>
                </a:effectLst>
                <a:latin typeface="標楷體" pitchFamily="65" charset="-120"/>
                <a:ea typeface="標楷體" pitchFamily="65" charset="-120"/>
              </a:rPr>
              <a:t>預言</a:t>
            </a:r>
          </a:p>
        </p:txBody>
      </p:sp>
      <p:pic>
        <p:nvPicPr>
          <p:cNvPr id="3" name="圖片 2">
            <a:hlinkClick r:id="rId19" action="ppaction://hlinksldjump"/>
          </p:cNvPr>
          <p:cNvPicPr>
            <a:picLocks noChangeAspect="1"/>
          </p:cNvPicPr>
          <p:nvPr/>
        </p:nvPicPr>
        <p:blipFill>
          <a:blip r:embed="rId20">
            <a:extLst>
              <a:ext uri="{28A0092B-C50C-407E-A947-70E740481C1C}">
                <a14:useLocalDpi xmlns:a14="http://schemas.microsoft.com/office/drawing/2010/main" xmlns="" val="0"/>
              </a:ext>
            </a:extLst>
          </a:blip>
          <a:stretch>
            <a:fillRect/>
          </a:stretch>
        </p:blipFill>
        <p:spPr>
          <a:xfrm>
            <a:off x="2371918" y="4828329"/>
            <a:ext cx="1143000" cy="1212850"/>
          </a:xfrm>
          <a:prstGeom prst="rect">
            <a:avLst/>
          </a:prstGeom>
        </p:spPr>
      </p:pic>
    </p:spTree>
    <p:extLst>
      <p:ext uri="{BB962C8B-B14F-4D97-AF65-F5344CB8AC3E}">
        <p14:creationId xmlns:p14="http://schemas.microsoft.com/office/powerpoint/2010/main" xmlns="" val="4166648406"/>
      </p:ext>
    </p:extLst>
  </p:cSld>
  <p:clrMapOvr>
    <a:masterClrMapping/>
  </p:clrMapOvr>
  <p:transition advClick="0">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9" name="Rectangle 3"/>
          <p:cNvSpPr>
            <a:spLocks noGrp="1" noChangeArrowheads="1"/>
          </p:cNvSpPr>
          <p:nvPr>
            <p:ph type="body" idx="1"/>
          </p:nvPr>
        </p:nvSpPr>
        <p:spPr>
          <a:xfrm>
            <a:off x="323850" y="1268412"/>
            <a:ext cx="8640763" cy="5208587"/>
          </a:xfrm>
        </p:spPr>
        <p:txBody>
          <a:bodyPr>
            <a:normAutofit fontScale="70000" lnSpcReduction="20000"/>
          </a:bodyPr>
          <a:lstStyle/>
          <a:p>
            <a:pPr>
              <a:lnSpc>
                <a:spcPct val="110000"/>
              </a:lnSpc>
              <a:spcBef>
                <a:spcPts val="1800"/>
              </a:spcBef>
              <a:spcAft>
                <a:spcPts val="1200"/>
              </a:spcAft>
              <a:buClr>
                <a:srgbClr val="FFFF00"/>
              </a:buClr>
              <a:buFont typeface="Monotype Sorts" pitchFamily="2" charset="2"/>
              <a:buChar char="u"/>
              <a:defRPr/>
            </a:pPr>
            <a:r>
              <a:rPr lang="en-US" altLang="zh-TW" sz="4100" b="1"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cs typeface="Times New Roman" pitchFamily="18" charset="0"/>
              </a:rPr>
              <a:t>622</a:t>
            </a:r>
            <a:r>
              <a:rPr lang="zh-TW" altLang="en-US" sz="4100" b="1"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年，</a:t>
            </a:r>
            <a:r>
              <a:rPr lang="zh-TW" altLang="en-US" sz="4100" b="1" u="sng"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穆聖</a:t>
            </a:r>
            <a:r>
              <a:rPr lang="zh-TW" altLang="en-US" sz="4100" b="1"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遷</a:t>
            </a:r>
            <a:r>
              <a:rPr lang="zh-TW" altLang="en-US" sz="4100" b="1" u="sng"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麥地那</a:t>
            </a:r>
            <a:r>
              <a:rPr lang="zh-TW" altLang="en-US" sz="4100" b="1"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；而</a:t>
            </a:r>
            <a:r>
              <a:rPr lang="zh-TW" altLang="en-US" sz="4100" b="1" u="sng"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拜占庭</a:t>
            </a:r>
            <a:r>
              <a:rPr lang="zh-TW" altLang="en-US" sz="4100" b="1"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 </a:t>
            </a:r>
            <a:r>
              <a:rPr lang="zh-TW" altLang="en-US" sz="4100" b="1" u="sng"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希律王</a:t>
            </a:r>
            <a:r>
              <a:rPr lang="zh-TW" altLang="en-US" sz="4100" b="1"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暗中繞道</a:t>
            </a:r>
            <a:r>
              <a:rPr lang="zh-TW" altLang="en-US" sz="4100" b="1" u="sng"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黑海</a:t>
            </a:r>
            <a:r>
              <a:rPr lang="zh-TW" altLang="en-US" sz="4100" b="1"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，由</a:t>
            </a:r>
            <a:r>
              <a:rPr lang="zh-TW" altLang="en-US" sz="4100" b="1" u="sng"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波斯</a:t>
            </a:r>
            <a:r>
              <a:rPr lang="zh-TW" altLang="en-US" sz="4100" b="1"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背面</a:t>
            </a:r>
            <a:r>
              <a:rPr lang="zh-TW" altLang="en-US" sz="4100" b="1" dirty="0">
                <a:solidFill>
                  <a:srgbClr val="0000FF"/>
                </a:solidFill>
                <a:effectLst>
                  <a:outerShdw blurRad="38100" dist="38100" dir="2700000" algn="tl">
                    <a:srgbClr val="000000">
                      <a:alpha val="43137"/>
                    </a:srgbClr>
                  </a:outerShdw>
                </a:effectLst>
                <a:latin typeface="DFKai-SB" pitchFamily="65" charset="-120"/>
                <a:ea typeface="DFKai-SB" pitchFamily="65" charset="-120"/>
              </a:rPr>
              <a:t>反攻；穆聖遷</a:t>
            </a:r>
            <a:r>
              <a:rPr lang="zh-TW" altLang="en-US" sz="4100" b="1"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麥地那</a:t>
            </a:r>
          </a:p>
          <a:p>
            <a:pPr>
              <a:lnSpc>
                <a:spcPct val="110000"/>
              </a:lnSpc>
              <a:spcBef>
                <a:spcPts val="1800"/>
              </a:spcBef>
              <a:spcAft>
                <a:spcPts val="1200"/>
              </a:spcAft>
              <a:buClr>
                <a:srgbClr val="FFFF00"/>
              </a:buClr>
              <a:buFont typeface="Monotype Sorts" pitchFamily="2" charset="2"/>
              <a:buChar char="u"/>
              <a:defRPr/>
            </a:pPr>
            <a:r>
              <a:rPr lang="en-US" altLang="zh-TW" sz="4100" b="1"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cs typeface="Times New Roman" pitchFamily="18" charset="0"/>
              </a:rPr>
              <a:t>624</a:t>
            </a:r>
            <a:r>
              <a:rPr lang="zh-TW" altLang="en-US" sz="4100" b="1"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年，攻克</a:t>
            </a:r>
            <a:r>
              <a:rPr lang="zh-TW" altLang="en-US" sz="4100" b="1" u="sng"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阿塞拜强</a:t>
            </a:r>
            <a:r>
              <a:rPr lang="zh-TW" altLang="en-US" sz="4100" b="1"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，將</a:t>
            </a:r>
            <a:r>
              <a:rPr lang="zh-TW" altLang="en-US" sz="4100" b="1" u="sng"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鎖羅亞斯德</a:t>
            </a:r>
            <a:r>
              <a:rPr lang="zh-TW" altLang="en-US" sz="4100" b="1"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 出生地 </a:t>
            </a:r>
            <a:r>
              <a:rPr lang="en-US" altLang="zh-TW" sz="4100" b="1" i="1" dirty="0" err="1" smtClean="0">
                <a:solidFill>
                  <a:srgbClr val="0000FF"/>
                </a:solidFill>
                <a:effectLst>
                  <a:outerShdw blurRad="38100" dist="38100" dir="2700000" algn="tl">
                    <a:srgbClr val="000000">
                      <a:alpha val="43137"/>
                    </a:srgbClr>
                  </a:outerShdw>
                </a:effectLst>
                <a:latin typeface="DFKai-SB" pitchFamily="65" charset="-120"/>
                <a:ea typeface="DFKai-SB" pitchFamily="65" charset="-120"/>
                <a:cs typeface="Times New Roman" pitchFamily="18" charset="0"/>
              </a:rPr>
              <a:t>Clorumia</a:t>
            </a:r>
            <a:r>
              <a:rPr lang="en-US" altLang="zh-TW" sz="4100" b="1" i="1"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 </a:t>
            </a:r>
            <a:r>
              <a:rPr lang="zh-TW" altLang="en-US" sz="4100" b="1"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摧毀；同年，</a:t>
            </a:r>
            <a:r>
              <a:rPr lang="zh-TW" altLang="en-US" sz="4100" b="1" u="sng"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麥加</a:t>
            </a:r>
            <a:r>
              <a:rPr lang="zh-TW" altLang="en-US" sz="4100" b="1"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人攻打</a:t>
            </a:r>
            <a:r>
              <a:rPr lang="zh-TW" altLang="en-US" sz="4100" b="1" u="sng"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麥地那</a:t>
            </a:r>
            <a:r>
              <a:rPr lang="zh-TW" altLang="en-US" sz="4100" b="1"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a:t>
            </a:r>
            <a:r>
              <a:rPr lang="zh-TW" altLang="en-US" sz="4100" b="1" u="sng"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穆聖</a:t>
            </a:r>
            <a:r>
              <a:rPr lang="zh-TW" altLang="en-US" sz="4100" b="1" dirty="0">
                <a:solidFill>
                  <a:srgbClr val="0000FF"/>
                </a:solidFill>
                <a:effectLst>
                  <a:outerShdw blurRad="38100" dist="38100" dir="2700000" algn="tl">
                    <a:srgbClr val="000000">
                      <a:alpha val="43137"/>
                    </a:srgbClr>
                  </a:outerShdw>
                </a:effectLst>
                <a:latin typeface="DFKai-SB" pitchFamily="65" charset="-120"/>
                <a:ea typeface="DFKai-SB" pitchFamily="65" charset="-120"/>
              </a:rPr>
              <a:t>率衆於</a:t>
            </a:r>
            <a:r>
              <a:rPr lang="zh-TW" altLang="en-US" sz="4100" b="1" u="sng"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百</a:t>
            </a:r>
            <a:r>
              <a:rPr lang="zh-TW" altLang="en-US" sz="4100" b="1" u="sng" dirty="0">
                <a:solidFill>
                  <a:srgbClr val="0000FF"/>
                </a:solidFill>
                <a:effectLst>
                  <a:outerShdw blurRad="38100" dist="38100" dir="2700000" algn="tl">
                    <a:srgbClr val="000000">
                      <a:alpha val="43137"/>
                    </a:srgbClr>
                  </a:outerShdw>
                </a:effectLst>
                <a:latin typeface="DFKai-SB" pitchFamily="65" charset="-120"/>
                <a:ea typeface="DFKai-SB" pitchFamily="65" charset="-120"/>
              </a:rPr>
              <a:t>德里</a:t>
            </a:r>
            <a:r>
              <a:rPr lang="zh-TW" altLang="en-US" sz="4100" b="1"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首次大敗</a:t>
            </a:r>
            <a:r>
              <a:rPr lang="zh-TW" altLang="en-US" sz="4100" b="1" u="sng"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麥加</a:t>
            </a:r>
            <a:r>
              <a:rPr lang="zh-TW" altLang="en-US" sz="4100" b="1"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多神教徒</a:t>
            </a:r>
          </a:p>
          <a:p>
            <a:pPr>
              <a:lnSpc>
                <a:spcPct val="110000"/>
              </a:lnSpc>
              <a:spcBef>
                <a:spcPts val="1800"/>
              </a:spcBef>
              <a:spcAft>
                <a:spcPts val="1200"/>
              </a:spcAft>
              <a:buClr>
                <a:srgbClr val="FFFF00"/>
              </a:buClr>
              <a:buFont typeface="Monotype Sorts" pitchFamily="2" charset="2"/>
              <a:buChar char="u"/>
              <a:defRPr/>
            </a:pPr>
            <a:r>
              <a:rPr lang="zh-TW" altLang="en-US" sz="4100" b="1"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故兩</a:t>
            </a:r>
            <a:r>
              <a:rPr lang="zh-TW" altLang="en-US" sz="4100" b="1" dirty="0">
                <a:solidFill>
                  <a:srgbClr val="0000FF"/>
                </a:solidFill>
                <a:effectLst>
                  <a:outerShdw blurRad="38100" dist="38100" dir="2700000" algn="tl">
                    <a:srgbClr val="000000">
                      <a:alpha val="43137"/>
                    </a:srgbClr>
                  </a:outerShdw>
                </a:effectLst>
                <a:latin typeface="DFKai-SB" pitchFamily="65" charset="-120"/>
                <a:ea typeface="DFKai-SB" pitchFamily="65" charset="-120"/>
              </a:rPr>
              <a:t>個預言於指定</a:t>
            </a:r>
            <a:r>
              <a:rPr lang="zh-TW" altLang="en-US" sz="4100" b="1"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時間</a:t>
            </a:r>
            <a:r>
              <a:rPr lang="en-US" altLang="zh-TW" sz="4100" b="1"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a:t>
            </a:r>
            <a:r>
              <a:rPr lang="zh-TW" altLang="en-US" sz="4100" b="1"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十年同時實現，</a:t>
            </a:r>
            <a:r>
              <a:rPr lang="zh-TW" altLang="en-US" sz="4100" b="1" u="sng"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艾</a:t>
            </a:r>
            <a:r>
              <a:rPr lang="zh-TW" altLang="en-US" sz="4100" b="1" u="sng" dirty="0">
                <a:solidFill>
                  <a:srgbClr val="0000FF"/>
                </a:solidFill>
                <a:effectLst>
                  <a:outerShdw blurRad="38100" dist="38100" dir="2700000" algn="tl">
                    <a:srgbClr val="000000">
                      <a:alpha val="43137"/>
                    </a:srgbClr>
                  </a:outerShdw>
                </a:effectLst>
                <a:latin typeface="DFKai-SB" pitchFamily="65" charset="-120"/>
                <a:ea typeface="DFKai-SB" pitchFamily="65" charset="-120"/>
              </a:rPr>
              <a:t>布伯</a:t>
            </a:r>
            <a:r>
              <a:rPr lang="zh-TW" altLang="en-US" sz="4100" b="1" u="sng"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克</a:t>
            </a:r>
            <a:r>
              <a:rPr lang="zh-TW" altLang="en-US" sz="4100" b="1"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從</a:t>
            </a:r>
            <a:r>
              <a:rPr lang="zh-TW" altLang="en-US" sz="4100" b="1" u="sng"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奧比</a:t>
            </a:r>
            <a:r>
              <a:rPr lang="zh-TW" altLang="en-US" sz="4100" b="1"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的後人得百頭駱駝。 </a:t>
            </a:r>
            <a:endParaRPr lang="en-US" altLang="zh-TW" sz="4100" b="1"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endParaRPr>
          </a:p>
          <a:p>
            <a:pPr>
              <a:lnSpc>
                <a:spcPct val="110000"/>
              </a:lnSpc>
              <a:spcBef>
                <a:spcPts val="1800"/>
              </a:spcBef>
              <a:spcAft>
                <a:spcPts val="1200"/>
              </a:spcAft>
              <a:buClr>
                <a:srgbClr val="FFFF00"/>
              </a:buClr>
              <a:buFont typeface="Monotype Sorts" pitchFamily="2" charset="2"/>
              <a:buChar char="u"/>
              <a:defRPr/>
            </a:pPr>
            <a:r>
              <a:rPr lang="en-US" sz="4100" b="1" dirty="0" err="1"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自此，沒有人可以對古蘭經的預言質疑，</a:t>
            </a:r>
            <a:r>
              <a:rPr lang="en-US" sz="4100" b="1" dirty="0" err="1"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結果大</a:t>
            </a:r>
            <a:r>
              <a:rPr lang="ja-JP" altLang="en-US" sz="4100" b="1" smtClean="0">
                <a:solidFill>
                  <a:srgbClr val="0000FF"/>
                </a:solidFill>
                <a:latin typeface="DFKai-SB" pitchFamily="65" charset="-120"/>
                <a:ea typeface="DFKai-SB" pitchFamily="65" charset="-120"/>
              </a:rPr>
              <a:t>批</a:t>
            </a:r>
            <a:r>
              <a:rPr lang="en-US" sz="4100" b="1"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阿拉伯多神教者都接受了伊斯蘭教</a:t>
            </a:r>
            <a:r>
              <a:rPr lang="en-US" sz="4100" b="1" dirty="0" smtClean="0">
                <a:solidFill>
                  <a:srgbClr val="0000FF"/>
                </a:solidFill>
                <a:effectLst>
                  <a:outerShdw blurRad="38100" dist="38100" dir="2700000" algn="tl">
                    <a:srgbClr val="000000">
                      <a:alpha val="43137"/>
                    </a:srgbClr>
                  </a:outerShdw>
                </a:effectLst>
                <a:latin typeface="DFKai-SB" pitchFamily="65" charset="-120"/>
                <a:ea typeface="DFKai-SB" pitchFamily="65" charset="-120"/>
              </a:rPr>
              <a:t>。</a:t>
            </a:r>
          </a:p>
          <a:p>
            <a:pPr>
              <a:spcBef>
                <a:spcPts val="1800"/>
              </a:spcBef>
              <a:spcAft>
                <a:spcPts val="1200"/>
              </a:spcAft>
              <a:buClr>
                <a:srgbClr val="FFFF00"/>
              </a:buClr>
              <a:buFont typeface="Monotype Sorts" pitchFamily="2" charset="2"/>
              <a:buChar char="u"/>
              <a:defRPr/>
            </a:pPr>
            <a:endPar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55300" name="Text Box 4"/>
          <p:cNvSpPr txBox="1">
            <a:spLocks noChangeArrowheads="1"/>
          </p:cNvSpPr>
          <p:nvPr/>
        </p:nvSpPr>
        <p:spPr bwMode="auto">
          <a:xfrm>
            <a:off x="107950" y="6165850"/>
            <a:ext cx="90360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auto">
              <a:spcAft>
                <a:spcPts val="0"/>
              </a:spcAft>
            </a:pPr>
            <a:r>
              <a:rPr lang="zh-TW" altLang="en-US" sz="2200" dirty="0" smtClean="0">
                <a:solidFill>
                  <a:srgbClr val="FFFFFF"/>
                </a:solidFill>
                <a:latin typeface="Times New Roman" pitchFamily="18" charset="0"/>
                <a:ea typeface="標楷體" pitchFamily="65" charset="-120"/>
              </a:rPr>
              <a:t>參考：</a:t>
            </a:r>
            <a:r>
              <a:rPr lang="en-US" altLang="zh-TW" sz="2200" dirty="0" err="1" smtClean="0">
                <a:solidFill>
                  <a:srgbClr val="FFFFFF"/>
                </a:solidFill>
                <a:latin typeface="Times New Roman" pitchFamily="18" charset="0"/>
                <a:ea typeface="標楷體" pitchFamily="65" charset="-120"/>
              </a:rPr>
              <a:t>Maududi</a:t>
            </a:r>
            <a:r>
              <a:rPr lang="en-US" altLang="zh-TW" sz="2200" dirty="0" smtClean="0">
                <a:solidFill>
                  <a:srgbClr val="FFFFFF"/>
                </a:solidFill>
                <a:latin typeface="Times New Roman" pitchFamily="18" charset="0"/>
                <a:ea typeface="標楷體" pitchFamily="65" charset="-120"/>
              </a:rPr>
              <a:t> </a:t>
            </a:r>
            <a:r>
              <a:rPr lang="en-US" altLang="zh-TW" sz="2200" dirty="0">
                <a:solidFill>
                  <a:srgbClr val="FFFFFF"/>
                </a:solidFill>
                <a:latin typeface="Times New Roman" pitchFamily="18" charset="0"/>
                <a:ea typeface="標楷體" pitchFamily="65" charset="-120"/>
              </a:rPr>
              <a:t>A.A. </a:t>
            </a:r>
            <a:r>
              <a:rPr lang="en-US" altLang="zh-TW" sz="2200" i="1" dirty="0">
                <a:solidFill>
                  <a:srgbClr val="FFFFFF"/>
                </a:solidFill>
                <a:latin typeface="Times New Roman" pitchFamily="18" charset="0"/>
                <a:ea typeface="標楷體" pitchFamily="65" charset="-120"/>
              </a:rPr>
              <a:t>The meaning of the Qur’an. </a:t>
            </a:r>
            <a:r>
              <a:rPr lang="en-US" altLang="zh-TW" sz="1400" i="1" dirty="0">
                <a:solidFill>
                  <a:srgbClr val="FFFFFF"/>
                </a:solidFill>
                <a:latin typeface="Times New Roman" pitchFamily="18" charset="0"/>
                <a:ea typeface="標楷體" pitchFamily="65" charset="-120"/>
              </a:rPr>
              <a:t>http://goo.gl/tZ5VI</a:t>
            </a:r>
            <a:r>
              <a:rPr lang="en-US" altLang="zh-TW" sz="2200" i="1" dirty="0">
                <a:solidFill>
                  <a:srgbClr val="FFFFFF"/>
                </a:solidFill>
                <a:latin typeface="Times New Roman" pitchFamily="18" charset="0"/>
                <a:ea typeface="標楷體" pitchFamily="65" charset="-120"/>
              </a:rPr>
              <a:t> </a:t>
            </a:r>
            <a:r>
              <a:rPr lang="en-US" altLang="zh-TW" sz="1200" i="1" dirty="0">
                <a:solidFill>
                  <a:srgbClr val="FFFFFF"/>
                </a:solidFill>
                <a:latin typeface="Times New Roman" pitchFamily="18" charset="0"/>
                <a:ea typeface="標楷體" pitchFamily="65" charset="-120"/>
              </a:rPr>
              <a:t>(sighted on 2013.01.27)</a:t>
            </a:r>
          </a:p>
        </p:txBody>
      </p:sp>
      <p:sp>
        <p:nvSpPr>
          <p:cNvPr id="6" name="Rectangle 2"/>
          <p:cNvSpPr>
            <a:spLocks noGrp="1" noChangeArrowheads="1"/>
          </p:cNvSpPr>
          <p:nvPr>
            <p:ph type="title"/>
          </p:nvPr>
        </p:nvSpPr>
        <p:spPr>
          <a:xfrm>
            <a:off x="755650" y="188913"/>
            <a:ext cx="7734300" cy="895350"/>
          </a:xfrm>
        </p:spPr>
        <p:txBody>
          <a:bodyPr/>
          <a:lstStyle/>
          <a:p>
            <a:pPr algn="ctr" eaLnBrk="1" hangingPunct="1">
              <a:defRPr/>
            </a:pPr>
            <a:r>
              <a:rPr lang="zh-TW" altLang="en-US" sz="5200" b="1" dirty="0" smtClean="0">
                <a:solidFill>
                  <a:srgbClr val="663300"/>
                </a:solidFill>
                <a:latin typeface="標楷體" pitchFamily="65" charset="-120"/>
                <a:ea typeface="標楷體" pitchFamily="65" charset="-120"/>
              </a:rPr>
              <a:t>預言羅馬人反敗爲勝</a:t>
            </a:r>
          </a:p>
        </p:txBody>
      </p:sp>
    </p:spTree>
    <p:extLst>
      <p:ext uri="{BB962C8B-B14F-4D97-AF65-F5344CB8AC3E}">
        <p14:creationId xmlns:p14="http://schemas.microsoft.com/office/powerpoint/2010/main" xmlns="" val="113562681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5299">
                                            <p:txEl>
                                              <p:pRg st="1" end="1"/>
                                            </p:txEl>
                                          </p:spTgt>
                                        </p:tgtEl>
                                        <p:attrNameLst>
                                          <p:attrName>style.visibility</p:attrName>
                                        </p:attrNameLst>
                                      </p:cBhvr>
                                      <p:to>
                                        <p:strVal val="visible"/>
                                      </p:to>
                                    </p:set>
                                    <p:animEffect transition="in" filter="dissolve">
                                      <p:cBhvr>
                                        <p:cTn id="7" dur="500"/>
                                        <p:tgtEl>
                                          <p:spTgt spid="5529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5299">
                                            <p:txEl>
                                              <p:pRg st="2" end="2"/>
                                            </p:txEl>
                                          </p:spTgt>
                                        </p:tgtEl>
                                        <p:attrNameLst>
                                          <p:attrName>style.visibility</p:attrName>
                                        </p:attrNameLst>
                                      </p:cBhvr>
                                      <p:to>
                                        <p:strVal val="visible"/>
                                      </p:to>
                                    </p:set>
                                    <p:animEffect transition="in" filter="dissolve">
                                      <p:cBhvr>
                                        <p:cTn id="12" dur="500"/>
                                        <p:tgtEl>
                                          <p:spTgt spid="5529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5299">
                                            <p:txEl>
                                              <p:pRg st="3" end="3"/>
                                            </p:txEl>
                                          </p:spTgt>
                                        </p:tgtEl>
                                        <p:attrNameLst>
                                          <p:attrName>style.visibility</p:attrName>
                                        </p:attrNameLst>
                                      </p:cBhvr>
                                      <p:to>
                                        <p:strVal val="visible"/>
                                      </p:to>
                                    </p:set>
                                    <p:animEffect transition="in" filter="dissolve">
                                      <p:cBhvr>
                                        <p:cTn id="17" dur="500"/>
                                        <p:tgtEl>
                                          <p:spTgt spid="55299">
                                            <p:txEl>
                                              <p:pRg st="3" end="3"/>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55300">
                                            <p:txEl>
                                              <p:pRg st="0" end="0"/>
                                            </p:txEl>
                                          </p:spTgt>
                                        </p:tgtEl>
                                        <p:attrNameLst>
                                          <p:attrName>style.visibility</p:attrName>
                                        </p:attrNameLst>
                                      </p:cBhvr>
                                      <p:to>
                                        <p:strVal val="visible"/>
                                      </p:to>
                                    </p:set>
                                    <p:animEffect transition="in" filter="dissolve">
                                      <p:cBhvr>
                                        <p:cTn id="20" dur="500"/>
                                        <p:tgtEl>
                                          <p:spTgt spid="553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41316" name="Group 4"/>
          <p:cNvGraphicFramePr>
            <a:graphicFrameLocks noGrp="1"/>
          </p:cNvGraphicFramePr>
          <p:nvPr>
            <p:ph/>
            <p:extLst>
              <p:ext uri="{D42A27DB-BD31-4B8C-83A1-F6EECF244321}">
                <p14:modId xmlns:p14="http://schemas.microsoft.com/office/powerpoint/2010/main" xmlns="" val="739293362"/>
              </p:ext>
            </p:extLst>
          </p:nvPr>
        </p:nvGraphicFramePr>
        <p:xfrm>
          <a:off x="900113" y="765175"/>
          <a:ext cx="8064500" cy="5400675"/>
        </p:xfrm>
        <a:graphic>
          <a:graphicData uri="http://schemas.openxmlformats.org/drawingml/2006/table">
            <a:tbl>
              <a:tblPr/>
              <a:tblGrid>
                <a:gridCol w="4392612"/>
                <a:gridCol w="3671888"/>
              </a:tblGrid>
              <a:tr h="518221">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r>
                        <a:rPr kumimoji="1" lang="zh-TW" altLang="en-US" sz="2800" b="0" i="0" u="sng" strike="noStrike" cap="none" normalizeH="0" baseline="0" dirty="0" smtClean="0">
                          <a:ln>
                            <a:noFill/>
                          </a:ln>
                          <a:solidFill>
                            <a:srgbClr val="0033CC"/>
                          </a:solidFill>
                          <a:effectLst/>
                          <a:latin typeface="標楷體" pitchFamily="65" charset="-120"/>
                          <a:ea typeface="標楷體" pitchFamily="65" charset="-120"/>
                        </a:rPr>
                        <a:t>波斯</a:t>
                      </a:r>
                      <a:r>
                        <a:rPr kumimoji="1" lang="zh-TW" altLang="en-US" sz="2800" b="0" i="0" u="none" strike="noStrike" cap="none" normalizeH="0" baseline="0" dirty="0" smtClean="0">
                          <a:ln>
                            <a:noFill/>
                          </a:ln>
                          <a:solidFill>
                            <a:srgbClr val="0033CC"/>
                          </a:solidFill>
                          <a:effectLst/>
                          <a:latin typeface="標楷體" pitchFamily="65" charset="-120"/>
                          <a:ea typeface="標楷體" pitchFamily="65" charset="-120"/>
                        </a:rPr>
                        <a:t>奪取</a:t>
                      </a:r>
                      <a:r>
                        <a:rPr kumimoji="1" lang="zh-TW" altLang="en-US" sz="2800" b="0" i="0" u="sng" strike="noStrike" cap="none" normalizeH="0" baseline="0" dirty="0" smtClean="0">
                          <a:ln>
                            <a:noFill/>
                          </a:ln>
                          <a:solidFill>
                            <a:srgbClr val="0033CC"/>
                          </a:solidFill>
                          <a:effectLst/>
                          <a:latin typeface="標楷體" pitchFamily="65" charset="-120"/>
                          <a:ea typeface="標楷體" pitchFamily="65" charset="-120"/>
                        </a:rPr>
                        <a:t>耶路撒冷</a:t>
                      </a:r>
                      <a:r>
                        <a:rPr kumimoji="1" lang="zh-TW" altLang="en-US" sz="2800" b="0" i="0" u="none" strike="noStrike" cap="none" normalizeH="0" baseline="0" dirty="0" smtClean="0">
                          <a:ln>
                            <a:noFill/>
                          </a:ln>
                          <a:solidFill>
                            <a:srgbClr val="0033CC"/>
                          </a:solidFill>
                          <a:effectLst/>
                          <a:latin typeface="標楷體" pitchFamily="65" charset="-120"/>
                          <a:ea typeface="標楷體" pitchFamily="65" charset="-120"/>
                        </a:rPr>
                        <a:t>等地</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r>
                        <a:rPr kumimoji="1" lang="zh-TW" altLang="en-US" sz="2800" b="0" i="0" u="none" strike="noStrike" cap="none" normalizeH="0" baseline="0" dirty="0" smtClean="0">
                          <a:ln>
                            <a:noFill/>
                          </a:ln>
                          <a:solidFill>
                            <a:srgbClr val="0033CC"/>
                          </a:solidFill>
                          <a:effectLst/>
                          <a:latin typeface="Book Antiqua" pitchFamily="18" charset="0"/>
                          <a:ea typeface="標楷體" pitchFamily="65" charset="-120"/>
                        </a:rPr>
                        <a:t>逃往</a:t>
                      </a:r>
                      <a:r>
                        <a:rPr kumimoji="1" lang="zh-TW" altLang="en-US" sz="2800" b="0" i="0" u="sng" strike="noStrike" cap="none" normalizeH="0" baseline="0" dirty="0" smtClean="0">
                          <a:ln>
                            <a:noFill/>
                          </a:ln>
                          <a:solidFill>
                            <a:srgbClr val="0033CC"/>
                          </a:solidFill>
                          <a:effectLst/>
                          <a:latin typeface="Book Antiqua" pitchFamily="18" charset="0"/>
                          <a:ea typeface="標楷體" pitchFamily="65" charset="-120"/>
                        </a:rPr>
                        <a:t>亞比西尼亞</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059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51">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dirty="0" smtClean="0">
                        <a:ln>
                          <a:noFill/>
                        </a:ln>
                        <a:solidFill>
                          <a:srgbClr val="0033CC"/>
                        </a:solidFill>
                        <a:effectLst/>
                        <a:latin typeface="Book Antiqua" pitchFamily="18" charset="0"/>
                        <a:ea typeface="新細明體" pitchFamily="18" charset="-120"/>
                      </a:endParaRPr>
                    </a:p>
                  </a:txBody>
                  <a:tcPr marT="45725" marB="45725" vert="eaVert"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51">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0429">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4884">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8704">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3000" b="0" i="0" u="none" strike="noStrike" cap="none" normalizeH="0" baseline="0" dirty="0" smtClean="0">
                        <a:ln>
                          <a:noFill/>
                        </a:ln>
                        <a:solidFill>
                          <a:srgbClr val="0033CC"/>
                        </a:solidFill>
                        <a:effectLst/>
                        <a:latin typeface="標楷體" pitchFamily="65" charset="-120"/>
                        <a:ea typeface="標楷體" pitchFamily="65" charset="-12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2041">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r>
                        <a:rPr kumimoji="1" lang="zh-TW" altLang="en-US" sz="2600" b="0" i="0" u="none" strike="noStrike" cap="none" normalizeH="0" baseline="0" dirty="0" smtClean="0">
                          <a:ln>
                            <a:noFill/>
                          </a:ln>
                          <a:solidFill>
                            <a:srgbClr val="0033CC"/>
                          </a:solidFill>
                          <a:effectLst/>
                          <a:latin typeface="標楷體" pitchFamily="65" charset="-120"/>
                          <a:ea typeface="標楷體" pitchFamily="65" charset="-120"/>
                        </a:rPr>
                        <a:t>拜占庭</a:t>
                      </a:r>
                      <a:r>
                        <a:rPr kumimoji="1" lang="zh-TW" altLang="en-US" sz="2600" b="0" i="0" u="sng" strike="noStrike" cap="none" normalizeH="0" baseline="0" dirty="0" smtClean="0">
                          <a:ln>
                            <a:noFill/>
                          </a:ln>
                          <a:solidFill>
                            <a:srgbClr val="0033CC"/>
                          </a:solidFill>
                          <a:effectLst/>
                          <a:latin typeface="標楷體" pitchFamily="65" charset="-120"/>
                          <a:ea typeface="標楷體" pitchFamily="65" charset="-120"/>
                        </a:rPr>
                        <a:t>希律王</a:t>
                      </a:r>
                      <a:r>
                        <a:rPr kumimoji="1" lang="zh-TW" altLang="en-US" sz="2600" b="0" i="0" u="none" strike="noStrike" cap="none" normalizeH="0" baseline="0" dirty="0" smtClean="0">
                          <a:ln>
                            <a:noFill/>
                          </a:ln>
                          <a:solidFill>
                            <a:srgbClr val="0033CC"/>
                          </a:solidFill>
                          <a:effectLst/>
                          <a:latin typeface="標楷體" pitchFamily="65" charset="-120"/>
                          <a:ea typeface="標楷體" pitchFamily="65" charset="-120"/>
                        </a:rPr>
                        <a:t>繞道</a:t>
                      </a:r>
                      <a:r>
                        <a:rPr kumimoji="1" lang="zh-TW" altLang="en-US" sz="2600" b="0" i="0" u="sng" strike="noStrike" cap="none" normalizeH="0" baseline="0" dirty="0" smtClean="0">
                          <a:ln>
                            <a:noFill/>
                          </a:ln>
                          <a:solidFill>
                            <a:srgbClr val="0033CC"/>
                          </a:solidFill>
                          <a:effectLst/>
                          <a:latin typeface="標楷體" pitchFamily="65" charset="-120"/>
                          <a:ea typeface="標楷體" pitchFamily="65" charset="-120"/>
                        </a:rPr>
                        <a:t>黑海</a:t>
                      </a:r>
                      <a:r>
                        <a:rPr kumimoji="1" lang="zh-TW" altLang="en-US" sz="2600" b="0" i="0" u="none" strike="noStrike" cap="none" normalizeH="0" baseline="0" dirty="0" smtClean="0">
                          <a:ln>
                            <a:noFill/>
                          </a:ln>
                          <a:solidFill>
                            <a:srgbClr val="0033CC"/>
                          </a:solidFill>
                          <a:effectLst/>
                          <a:latin typeface="標楷體" pitchFamily="65" charset="-120"/>
                          <a:ea typeface="標楷體" pitchFamily="65" charset="-120"/>
                        </a:rPr>
                        <a:t>反攻</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r>
                        <a:rPr kumimoji="1" lang="zh-TW" altLang="en-US" sz="3000" b="0" i="0" u="sng" strike="noStrike" cap="none" normalizeH="0" baseline="0" dirty="0" smtClean="0">
                          <a:ln>
                            <a:noFill/>
                          </a:ln>
                          <a:solidFill>
                            <a:srgbClr val="0033CC"/>
                          </a:solidFill>
                          <a:effectLst/>
                          <a:latin typeface="標楷體" pitchFamily="65" charset="-120"/>
                          <a:ea typeface="標楷體" pitchFamily="65" charset="-120"/>
                        </a:rPr>
                        <a:t>穆聖</a:t>
                      </a:r>
                      <a:r>
                        <a:rPr kumimoji="1" lang="zh-TW" altLang="en-US" sz="3000" b="0" i="0" u="none" strike="noStrike" cap="none" normalizeH="0" baseline="0" dirty="0" smtClean="0">
                          <a:ln>
                            <a:noFill/>
                          </a:ln>
                          <a:solidFill>
                            <a:srgbClr val="0033CC"/>
                          </a:solidFill>
                          <a:effectLst/>
                          <a:latin typeface="標楷體" pitchFamily="65" charset="-120"/>
                          <a:ea typeface="標楷體" pitchFamily="65" charset="-120"/>
                        </a:rPr>
                        <a:t>遷</a:t>
                      </a:r>
                      <a:r>
                        <a:rPr kumimoji="1" lang="zh-TW" altLang="en-US" sz="3000" b="0" i="0" u="sng" strike="noStrike" cap="none" normalizeH="0" baseline="0" dirty="0" smtClean="0">
                          <a:ln>
                            <a:noFill/>
                          </a:ln>
                          <a:solidFill>
                            <a:srgbClr val="0033CC"/>
                          </a:solidFill>
                          <a:effectLst/>
                          <a:latin typeface="標楷體" pitchFamily="65" charset="-120"/>
                          <a:ea typeface="標楷體" pitchFamily="65" charset="-120"/>
                        </a:rPr>
                        <a:t>麥地那</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614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05958">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r>
                        <a:rPr kumimoji="1" lang="zh-TW" altLang="en-US" sz="3000" b="0" i="0" u="none" strike="noStrike" cap="none" normalizeH="0" baseline="0" dirty="0" smtClean="0">
                          <a:ln>
                            <a:noFill/>
                          </a:ln>
                          <a:solidFill>
                            <a:srgbClr val="0033CC"/>
                          </a:solidFill>
                          <a:effectLst/>
                          <a:latin typeface="標楷體" pitchFamily="65" charset="-120"/>
                          <a:ea typeface="標楷體" pitchFamily="65" charset="-120"/>
                        </a:rPr>
                        <a:t>攻克</a:t>
                      </a:r>
                      <a:r>
                        <a:rPr kumimoji="1" lang="zh-TW" altLang="en-US" sz="3000" b="0" i="0" u="sng" strike="noStrike" cap="none" normalizeH="0" baseline="0" dirty="0" smtClean="0">
                          <a:ln>
                            <a:noFill/>
                          </a:ln>
                          <a:solidFill>
                            <a:srgbClr val="0033CC"/>
                          </a:solidFill>
                          <a:effectLst/>
                          <a:latin typeface="標楷體" pitchFamily="65" charset="-120"/>
                          <a:ea typeface="標楷體" pitchFamily="65" charset="-120"/>
                        </a:rPr>
                        <a:t>阿塞拜疆</a:t>
                      </a:r>
                      <a:r>
                        <a:rPr kumimoji="1" lang="zh-TW" altLang="en-US" sz="3000" b="0" i="0" u="none" strike="noStrike" cap="none" normalizeH="0" baseline="0" dirty="0" smtClean="0">
                          <a:ln>
                            <a:noFill/>
                          </a:ln>
                          <a:solidFill>
                            <a:srgbClr val="0033CC"/>
                          </a:solidFill>
                          <a:effectLst/>
                          <a:latin typeface="標楷體" pitchFamily="65" charset="-120"/>
                          <a:ea typeface="標楷體" pitchFamily="65" charset="-120"/>
                        </a:rPr>
                        <a:t>，將</a:t>
                      </a:r>
                      <a:r>
                        <a:rPr kumimoji="1" lang="zh-TW" altLang="en-US" sz="3000" b="0" i="0" u="sng" strike="noStrike" cap="none" normalizeH="0" baseline="0" dirty="0" smtClean="0">
                          <a:ln>
                            <a:noFill/>
                          </a:ln>
                          <a:solidFill>
                            <a:srgbClr val="0033CC"/>
                          </a:solidFill>
                          <a:effectLst/>
                          <a:latin typeface="標楷體" pitchFamily="65" charset="-120"/>
                          <a:ea typeface="標楷體" pitchFamily="65" charset="-120"/>
                        </a:rPr>
                        <a:t>鎖羅亞斯德</a:t>
                      </a:r>
                      <a:r>
                        <a:rPr kumimoji="1" lang="zh-TW" altLang="en-US" sz="3000" b="0" i="0" u="none" strike="noStrike" cap="none" normalizeH="0" baseline="0" dirty="0" smtClean="0">
                          <a:ln>
                            <a:noFill/>
                          </a:ln>
                          <a:solidFill>
                            <a:srgbClr val="0033CC"/>
                          </a:solidFill>
                          <a:effectLst/>
                          <a:latin typeface="標楷體" pitchFamily="65" charset="-120"/>
                          <a:ea typeface="標楷體" pitchFamily="65" charset="-120"/>
                        </a:rPr>
                        <a:t>出生地</a:t>
                      </a:r>
                      <a:r>
                        <a:rPr kumimoji="1" lang="en-US" altLang="zh-TW" sz="2800" b="1" i="1" u="none" strike="noStrike" cap="none" normalizeH="0" baseline="0" dirty="0" err="1" smtClean="0">
                          <a:ln>
                            <a:noFill/>
                          </a:ln>
                          <a:solidFill>
                            <a:srgbClr val="0033CC"/>
                          </a:solidFill>
                          <a:effectLst/>
                          <a:latin typeface="Times New Roman" pitchFamily="18" charset="0"/>
                          <a:ea typeface="標楷體" pitchFamily="65" charset="-120"/>
                        </a:rPr>
                        <a:t>Clorumia</a:t>
                      </a:r>
                      <a:r>
                        <a:rPr kumimoji="1" lang="en-US" altLang="zh-TW" sz="3000" b="1" i="1" u="none" strike="noStrike" cap="none" normalizeH="0" baseline="0" dirty="0" smtClean="0">
                          <a:ln>
                            <a:noFill/>
                          </a:ln>
                          <a:solidFill>
                            <a:srgbClr val="0033CC"/>
                          </a:solidFill>
                          <a:effectLst/>
                          <a:latin typeface="Times New Roman" pitchFamily="18" charset="0"/>
                          <a:ea typeface="標楷體" pitchFamily="65" charset="-120"/>
                        </a:rPr>
                        <a:t> </a:t>
                      </a:r>
                      <a:r>
                        <a:rPr kumimoji="1" lang="zh-TW" altLang="en-US" sz="3000" b="0" i="0" u="none" strike="noStrike" cap="none" normalizeH="0" baseline="0" dirty="0" smtClean="0">
                          <a:ln>
                            <a:noFill/>
                          </a:ln>
                          <a:solidFill>
                            <a:srgbClr val="0033CC"/>
                          </a:solidFill>
                          <a:effectLst/>
                          <a:latin typeface="標楷體" pitchFamily="65" charset="-120"/>
                          <a:ea typeface="標楷體" pitchFamily="65" charset="-120"/>
                        </a:rPr>
                        <a:t>摧毀</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r>
                        <a:rPr kumimoji="1" lang="zh-TW" altLang="en-US" sz="3000" b="0" i="0" u="sng" strike="noStrike" cap="none" normalizeH="0" baseline="0" dirty="0" smtClean="0">
                          <a:ln>
                            <a:noFill/>
                          </a:ln>
                          <a:solidFill>
                            <a:srgbClr val="0033CC"/>
                          </a:solidFill>
                          <a:effectLst/>
                          <a:latin typeface="標楷體" pitchFamily="65" charset="-120"/>
                          <a:ea typeface="標楷體" pitchFamily="65" charset="-120"/>
                        </a:rPr>
                        <a:t>穆聖</a:t>
                      </a:r>
                      <a:r>
                        <a:rPr kumimoji="1" lang="zh-TW" altLang="en-US" sz="3000" b="0" i="0" u="none" strike="noStrike" cap="none" normalizeH="0" baseline="0" dirty="0" smtClean="0">
                          <a:ln>
                            <a:noFill/>
                          </a:ln>
                          <a:solidFill>
                            <a:srgbClr val="0033CC"/>
                          </a:solidFill>
                          <a:effectLst/>
                          <a:latin typeface="標楷體" pitchFamily="65" charset="-120"/>
                          <a:ea typeface="標楷體" pitchFamily="65" charset="-120"/>
                        </a:rPr>
                        <a:t>率衆於</a:t>
                      </a:r>
                      <a:r>
                        <a:rPr kumimoji="1" lang="zh-TW" altLang="en-US" sz="3000" b="0" i="0" u="sng" strike="noStrike" cap="none" normalizeH="0" baseline="0" dirty="0" smtClean="0">
                          <a:ln>
                            <a:noFill/>
                          </a:ln>
                          <a:solidFill>
                            <a:srgbClr val="0033CC"/>
                          </a:solidFill>
                          <a:effectLst/>
                          <a:latin typeface="標楷體" pitchFamily="65" charset="-120"/>
                          <a:ea typeface="標楷體" pitchFamily="65" charset="-120"/>
                        </a:rPr>
                        <a:t>百德里</a:t>
                      </a:r>
                      <a:r>
                        <a:rPr kumimoji="1" lang="zh-TW" altLang="en-US" sz="3000" b="0" i="0" u="none" strike="noStrike" cap="none" normalizeH="0" baseline="0" dirty="0" smtClean="0">
                          <a:ln>
                            <a:noFill/>
                          </a:ln>
                          <a:solidFill>
                            <a:srgbClr val="0033CC"/>
                          </a:solidFill>
                          <a:effectLst/>
                          <a:latin typeface="標楷體" pitchFamily="65" charset="-120"/>
                          <a:ea typeface="標楷體" pitchFamily="65" charset="-120"/>
                        </a:rPr>
                        <a:t>首次大敗</a:t>
                      </a:r>
                      <a:r>
                        <a:rPr kumimoji="1" lang="zh-TW" altLang="en-US" sz="3000" b="0" i="0" u="sng" strike="noStrike" cap="none" normalizeH="0" baseline="0" dirty="0" smtClean="0">
                          <a:ln>
                            <a:noFill/>
                          </a:ln>
                          <a:solidFill>
                            <a:srgbClr val="0033CC"/>
                          </a:solidFill>
                          <a:effectLst/>
                          <a:latin typeface="標楷體" pitchFamily="65" charset="-120"/>
                          <a:ea typeface="標楷體" pitchFamily="65" charset="-120"/>
                        </a:rPr>
                        <a:t>麥加</a:t>
                      </a:r>
                      <a:r>
                        <a:rPr kumimoji="1" lang="zh-TW" altLang="en-US" sz="3000" b="0" i="0" u="none" strike="noStrike" cap="none" normalizeH="0" baseline="0" dirty="0" smtClean="0">
                          <a:ln>
                            <a:noFill/>
                          </a:ln>
                          <a:solidFill>
                            <a:srgbClr val="0033CC"/>
                          </a:solidFill>
                          <a:effectLst/>
                          <a:latin typeface="標楷體" pitchFamily="65" charset="-120"/>
                          <a:ea typeface="標楷體" pitchFamily="65" charset="-120"/>
                        </a:rPr>
                        <a:t>多神教徒</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373" name="Text Box 39"/>
          <p:cNvSpPr txBox="1">
            <a:spLocks noChangeArrowheads="1"/>
          </p:cNvSpPr>
          <p:nvPr/>
        </p:nvSpPr>
        <p:spPr bwMode="auto">
          <a:xfrm>
            <a:off x="250825" y="836613"/>
            <a:ext cx="7921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auto">
              <a:spcBef>
                <a:spcPct val="50000"/>
              </a:spcBef>
              <a:spcAft>
                <a:spcPts val="0"/>
              </a:spcAft>
            </a:pPr>
            <a:r>
              <a:rPr lang="en-US" altLang="zh-TW" sz="2400" b="1" dirty="0">
                <a:solidFill>
                  <a:srgbClr val="FF0000"/>
                </a:solidFill>
                <a:latin typeface="Times New Roman" pitchFamily="18" charset="0"/>
                <a:ea typeface="標楷體" pitchFamily="65" charset="-120"/>
              </a:rPr>
              <a:t>615</a:t>
            </a:r>
          </a:p>
        </p:txBody>
      </p:sp>
      <p:sp>
        <p:nvSpPr>
          <p:cNvPr id="14374" name="Text Box 40"/>
          <p:cNvSpPr txBox="1">
            <a:spLocks noChangeArrowheads="1"/>
          </p:cNvSpPr>
          <p:nvPr/>
        </p:nvSpPr>
        <p:spPr bwMode="auto">
          <a:xfrm>
            <a:off x="250825" y="1773238"/>
            <a:ext cx="7921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auto">
              <a:spcBef>
                <a:spcPct val="50000"/>
              </a:spcBef>
              <a:spcAft>
                <a:spcPts val="0"/>
              </a:spcAft>
            </a:pPr>
            <a:r>
              <a:rPr lang="en-US" altLang="zh-TW" sz="2400" b="1" dirty="0">
                <a:solidFill>
                  <a:srgbClr val="FF0000"/>
                </a:solidFill>
                <a:latin typeface="Times New Roman" pitchFamily="18" charset="0"/>
                <a:ea typeface="標楷體" pitchFamily="65" charset="-120"/>
              </a:rPr>
              <a:t>617</a:t>
            </a:r>
          </a:p>
        </p:txBody>
      </p:sp>
      <p:sp>
        <p:nvSpPr>
          <p:cNvPr id="14375" name="Text Box 41"/>
          <p:cNvSpPr txBox="1">
            <a:spLocks noChangeArrowheads="1"/>
          </p:cNvSpPr>
          <p:nvPr/>
        </p:nvSpPr>
        <p:spPr bwMode="auto">
          <a:xfrm>
            <a:off x="250825" y="2636838"/>
            <a:ext cx="7921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auto">
              <a:spcBef>
                <a:spcPct val="50000"/>
              </a:spcBef>
              <a:spcAft>
                <a:spcPts val="0"/>
              </a:spcAft>
            </a:pPr>
            <a:r>
              <a:rPr lang="en-US" altLang="zh-TW" sz="2400" b="1" dirty="0">
                <a:solidFill>
                  <a:srgbClr val="FF0000"/>
                </a:solidFill>
                <a:latin typeface="Times New Roman" pitchFamily="18" charset="0"/>
                <a:ea typeface="標楷體" pitchFamily="65" charset="-120"/>
              </a:rPr>
              <a:t>619</a:t>
            </a:r>
          </a:p>
        </p:txBody>
      </p:sp>
      <p:sp>
        <p:nvSpPr>
          <p:cNvPr id="14376" name="Text Box 42"/>
          <p:cNvSpPr txBox="1">
            <a:spLocks noChangeArrowheads="1"/>
          </p:cNvSpPr>
          <p:nvPr/>
        </p:nvSpPr>
        <p:spPr bwMode="auto">
          <a:xfrm>
            <a:off x="250825" y="3644900"/>
            <a:ext cx="7921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auto">
              <a:spcBef>
                <a:spcPct val="50000"/>
              </a:spcBef>
              <a:spcAft>
                <a:spcPts val="0"/>
              </a:spcAft>
            </a:pPr>
            <a:r>
              <a:rPr lang="en-US" altLang="zh-TW" sz="2400" b="1" dirty="0">
                <a:solidFill>
                  <a:srgbClr val="FF0000"/>
                </a:solidFill>
                <a:latin typeface="Times New Roman" pitchFamily="18" charset="0"/>
                <a:ea typeface="標楷體" pitchFamily="65" charset="-120"/>
              </a:rPr>
              <a:t>621</a:t>
            </a:r>
          </a:p>
        </p:txBody>
      </p:sp>
      <p:sp>
        <p:nvSpPr>
          <p:cNvPr id="14377" name="Text Box 43"/>
          <p:cNvSpPr txBox="1">
            <a:spLocks noChangeArrowheads="1"/>
          </p:cNvSpPr>
          <p:nvPr/>
        </p:nvSpPr>
        <p:spPr bwMode="auto">
          <a:xfrm>
            <a:off x="250825" y="4724400"/>
            <a:ext cx="7921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auto">
              <a:spcBef>
                <a:spcPct val="50000"/>
              </a:spcBef>
              <a:spcAft>
                <a:spcPts val="0"/>
              </a:spcAft>
            </a:pPr>
            <a:r>
              <a:rPr lang="en-US" altLang="zh-TW" sz="2400" b="1" dirty="0">
                <a:solidFill>
                  <a:srgbClr val="FF0000"/>
                </a:solidFill>
                <a:latin typeface="Times New Roman" pitchFamily="18" charset="0"/>
                <a:ea typeface="標楷體" pitchFamily="65" charset="-120"/>
              </a:rPr>
              <a:t>623</a:t>
            </a:r>
          </a:p>
        </p:txBody>
      </p:sp>
      <p:sp>
        <p:nvSpPr>
          <p:cNvPr id="141356" name="Text Box 44"/>
          <p:cNvSpPr txBox="1">
            <a:spLocks noChangeArrowheads="1"/>
          </p:cNvSpPr>
          <p:nvPr/>
        </p:nvSpPr>
        <p:spPr bwMode="auto">
          <a:xfrm>
            <a:off x="5940425" y="0"/>
            <a:ext cx="1943100" cy="762000"/>
          </a:xfrm>
          <a:prstGeom prst="rect">
            <a:avLst/>
          </a:prstGeom>
          <a:noFill/>
          <a:ln w="12700">
            <a:noFill/>
            <a:miter lim="800000"/>
            <a:headEnd/>
            <a:tailEnd/>
          </a:ln>
          <a:effectLst/>
        </p:spPr>
        <p:txBody>
          <a:bodyPr>
            <a:spAutoFit/>
          </a:bodyPr>
          <a:lstStyle/>
          <a:p>
            <a:pPr eaLnBrk="0" fontAlgn="auto" hangingPunct="0">
              <a:spcBef>
                <a:spcPct val="50000"/>
              </a:spcBef>
              <a:spcAft>
                <a:spcPts val="0"/>
              </a:spcAft>
              <a:defRPr/>
            </a:pPr>
            <a:r>
              <a:rPr kumimoji="0" lang="zh-TW" altLang="en-US" sz="4400" b="1" dirty="0">
                <a:solidFill>
                  <a:srgbClr val="FF9900"/>
                </a:solidFill>
                <a:effectLst>
                  <a:outerShdw blurRad="38100" dist="38100" dir="2700000" algn="tl">
                    <a:srgbClr val="000000"/>
                  </a:outerShdw>
                </a:effectLst>
                <a:latin typeface="Times New Roman" pitchFamily="18" charset="0"/>
                <a:ea typeface="標楷體" pitchFamily="65" charset="-120"/>
              </a:rPr>
              <a:t>穆斯林</a:t>
            </a:r>
          </a:p>
        </p:txBody>
      </p:sp>
      <p:sp>
        <p:nvSpPr>
          <p:cNvPr id="141357" name="Text Box 45"/>
          <p:cNvSpPr txBox="1">
            <a:spLocks noChangeArrowheads="1"/>
          </p:cNvSpPr>
          <p:nvPr/>
        </p:nvSpPr>
        <p:spPr bwMode="auto">
          <a:xfrm>
            <a:off x="2124075" y="0"/>
            <a:ext cx="2089150" cy="762000"/>
          </a:xfrm>
          <a:prstGeom prst="rect">
            <a:avLst/>
          </a:prstGeom>
          <a:noFill/>
          <a:ln w="12700">
            <a:noFill/>
            <a:miter lim="800000"/>
            <a:headEnd/>
            <a:tailEnd/>
          </a:ln>
          <a:effectLst/>
        </p:spPr>
        <p:txBody>
          <a:bodyPr>
            <a:spAutoFit/>
          </a:bodyPr>
          <a:lstStyle/>
          <a:p>
            <a:pPr algn="ctr" eaLnBrk="0" fontAlgn="auto" hangingPunct="0">
              <a:spcBef>
                <a:spcPct val="50000"/>
              </a:spcBef>
              <a:spcAft>
                <a:spcPts val="0"/>
              </a:spcAft>
              <a:defRPr/>
            </a:pPr>
            <a:r>
              <a:rPr kumimoji="0" lang="zh-TW" altLang="en-US" sz="4400" b="1" dirty="0">
                <a:solidFill>
                  <a:srgbClr val="99FF33"/>
                </a:solidFill>
                <a:effectLst>
                  <a:outerShdw blurRad="38100" dist="38100" dir="2700000" algn="tl">
                    <a:srgbClr val="000000"/>
                  </a:outerShdw>
                </a:effectLst>
                <a:latin typeface="Times New Roman" pitchFamily="18" charset="0"/>
                <a:ea typeface="標楷體" pitchFamily="65" charset="-120"/>
              </a:rPr>
              <a:t>拜占庭</a:t>
            </a:r>
          </a:p>
        </p:txBody>
      </p:sp>
      <p:sp>
        <p:nvSpPr>
          <p:cNvPr id="14380" name="Text Box 46"/>
          <p:cNvSpPr txBox="1">
            <a:spLocks noChangeArrowheads="1"/>
          </p:cNvSpPr>
          <p:nvPr/>
        </p:nvSpPr>
        <p:spPr bwMode="auto">
          <a:xfrm>
            <a:off x="250825" y="5300663"/>
            <a:ext cx="7921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auto">
              <a:spcBef>
                <a:spcPct val="50000"/>
              </a:spcBef>
              <a:spcAft>
                <a:spcPts val="0"/>
              </a:spcAft>
            </a:pPr>
            <a:r>
              <a:rPr lang="en-US" altLang="zh-TW" sz="2400" b="1" dirty="0">
                <a:solidFill>
                  <a:srgbClr val="FF0000"/>
                </a:solidFill>
                <a:latin typeface="Times New Roman" pitchFamily="18" charset="0"/>
                <a:ea typeface="標楷體" pitchFamily="65" charset="-120"/>
              </a:rPr>
              <a:t>624</a:t>
            </a:r>
          </a:p>
        </p:txBody>
      </p:sp>
      <p:sp>
        <p:nvSpPr>
          <p:cNvPr id="14381" name="Text Box 47"/>
          <p:cNvSpPr txBox="1">
            <a:spLocks noChangeArrowheads="1"/>
          </p:cNvSpPr>
          <p:nvPr/>
        </p:nvSpPr>
        <p:spPr bwMode="auto">
          <a:xfrm>
            <a:off x="250825" y="4221163"/>
            <a:ext cx="7921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auto">
              <a:spcBef>
                <a:spcPct val="50000"/>
              </a:spcBef>
              <a:spcAft>
                <a:spcPts val="0"/>
              </a:spcAft>
            </a:pPr>
            <a:r>
              <a:rPr lang="en-US" altLang="zh-TW" sz="2400" b="1" dirty="0">
                <a:solidFill>
                  <a:srgbClr val="FF0000"/>
                </a:solidFill>
                <a:latin typeface="Times New Roman" pitchFamily="18" charset="0"/>
                <a:ea typeface="標楷體" pitchFamily="65" charset="-120"/>
              </a:rPr>
              <a:t>622</a:t>
            </a:r>
          </a:p>
        </p:txBody>
      </p:sp>
      <p:pic>
        <p:nvPicPr>
          <p:cNvPr id="12" name="Picture 4" descr="House - Cartoon 2">
            <a:hlinkClick r:id="" action="ppaction://hlinkshowjump?jump=firstslide"/>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172400" y="6165304"/>
            <a:ext cx="576263"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66429612"/>
      </p:ext>
    </p:extLst>
  </p:cSld>
  <p:clrMapOvr>
    <a:masterClrMapping/>
  </p:clrMapOvr>
  <p:transition spd="slow">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show="0">
  <p:cSld>
    <p:bg>
      <p:bgPr>
        <a:solidFill>
          <a:srgbClr val="CC99FF"/>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704850" y="0"/>
            <a:ext cx="7734300" cy="895350"/>
          </a:xfrm>
        </p:spPr>
        <p:txBody>
          <a:bodyPr/>
          <a:lstStyle/>
          <a:p>
            <a:pPr algn="ctr" eaLnBrk="1" hangingPunct="1">
              <a:defRPr/>
            </a:pPr>
            <a:r>
              <a:rPr lang="zh-TW" altLang="en-US" sz="5200" b="1" dirty="0" smtClean="0">
                <a:solidFill>
                  <a:srgbClr val="FFFF00"/>
                </a:solidFill>
                <a:latin typeface="標楷體" pitchFamily="65" charset="-120"/>
                <a:ea typeface="標楷體" pitchFamily="65" charset="-120"/>
              </a:rPr>
              <a:t>預言羅馬人反敗為勝</a:t>
            </a:r>
          </a:p>
        </p:txBody>
      </p:sp>
      <p:sp>
        <p:nvSpPr>
          <p:cNvPr id="50179" name="Rectangle 3"/>
          <p:cNvSpPr>
            <a:spLocks noGrp="1" noChangeArrowheads="1"/>
          </p:cNvSpPr>
          <p:nvPr>
            <p:ph type="body" idx="1"/>
          </p:nvPr>
        </p:nvSpPr>
        <p:spPr>
          <a:xfrm>
            <a:off x="611188" y="3121025"/>
            <a:ext cx="7772400" cy="2233613"/>
          </a:xfrm>
        </p:spPr>
        <p:txBody>
          <a:bodyPr/>
          <a:lstStyle/>
          <a:p>
            <a:pPr marL="449263" indent="-449263" eaLnBrk="1" hangingPunct="1">
              <a:lnSpc>
                <a:spcPct val="110000"/>
              </a:lnSpc>
              <a:buFont typeface="Monotype Sorts" pitchFamily="2" charset="2"/>
              <a:buNone/>
              <a:defRPr/>
            </a:pPr>
            <a:r>
              <a:rPr lang="zh-TW" altLang="en-US"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b="1" u="sng"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羅馬</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人已敗北於最近</a:t>
            </a:r>
            <a:r>
              <a:rPr lang="zh-TW" altLang="en-US" b="1" baseline="30000"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b="1" i="1" dirty="0" smtClean="0">
                <a:solidFill>
                  <a:srgbClr val="FFFF00"/>
                </a:solidFill>
                <a:effectLst>
                  <a:outerShdw blurRad="38100" dist="38100" dir="2700000" algn="tl">
                    <a:srgbClr val="000000">
                      <a:alpha val="43137"/>
                    </a:srgbClr>
                  </a:outerShdw>
                </a:effectLst>
                <a:latin typeface="標楷體" pitchFamily="65" charset="-120"/>
                <a:ea typeface="標楷體" pitchFamily="65" charset="-120"/>
              </a:rPr>
              <a:t>低</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）的地方。他們既敗之後，將</a:t>
            </a:r>
            <a:r>
              <a:rPr lang="zh-TW" altLang="en-US"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獲勝利於數</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年之間</a:t>
            </a:r>
            <a:r>
              <a:rPr lang="zh-TW" altLang="en-US"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。以前和以後，凡事歸真主主持。在那日，信道的人將要歡喜 。」</a:t>
            </a:r>
          </a:p>
        </p:txBody>
      </p:sp>
      <p:sp>
        <p:nvSpPr>
          <p:cNvPr id="15364" name="Text Box 4"/>
          <p:cNvSpPr txBox="1">
            <a:spLocks noChangeArrowheads="1"/>
          </p:cNvSpPr>
          <p:nvPr/>
        </p:nvSpPr>
        <p:spPr bwMode="auto">
          <a:xfrm>
            <a:off x="611188" y="5589588"/>
            <a:ext cx="37338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pPr>
            <a:r>
              <a:rPr lang="en-US" altLang="zh-TW">
                <a:solidFill>
                  <a:srgbClr val="0033CC"/>
                </a:solidFill>
                <a:latin typeface="Times New Roman" pitchFamily="18" charset="0"/>
                <a:ea typeface="標楷體" pitchFamily="65" charset="-120"/>
              </a:rPr>
              <a:t>Harun Yahya, Miracles of the Qur’an, Turkey, 2001.   p.68 - 71</a:t>
            </a:r>
          </a:p>
        </p:txBody>
      </p:sp>
      <p:sp>
        <p:nvSpPr>
          <p:cNvPr id="2" name="文字方塊 1"/>
          <p:cNvSpPr txBox="1">
            <a:spLocks noChangeArrowheads="1"/>
          </p:cNvSpPr>
          <p:nvPr/>
        </p:nvSpPr>
        <p:spPr bwMode="auto">
          <a:xfrm>
            <a:off x="4716463" y="5589588"/>
            <a:ext cx="417671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en-US" altLang="zh-HK" sz="2400">
                <a:solidFill>
                  <a:srgbClr val="0033CC"/>
                </a:solidFill>
              </a:rPr>
              <a:t>[*</a:t>
            </a:r>
            <a:r>
              <a:rPr lang="en-US" altLang="zh-HK" sz="2400">
                <a:solidFill>
                  <a:srgbClr val="FFFFFF"/>
                </a:solidFill>
              </a:rPr>
              <a:t>         </a:t>
            </a:r>
            <a:r>
              <a:rPr lang="en-US" altLang="zh-HK" sz="2400">
                <a:solidFill>
                  <a:srgbClr val="0033CC"/>
                </a:solidFill>
              </a:rPr>
              <a:t>(</a:t>
            </a:r>
            <a:r>
              <a:rPr lang="en-US" altLang="zh-HK" sz="2400" i="1">
                <a:solidFill>
                  <a:srgbClr val="0033CC"/>
                </a:solidFill>
              </a:rPr>
              <a:t>adna</a:t>
            </a:r>
            <a:r>
              <a:rPr lang="en-US" altLang="zh-HK" sz="2400">
                <a:solidFill>
                  <a:srgbClr val="0033CC"/>
                </a:solidFill>
              </a:rPr>
              <a:t>) </a:t>
            </a:r>
            <a:r>
              <a:rPr lang="zh-HK" altLang="en-US" sz="2400">
                <a:solidFill>
                  <a:srgbClr val="0033CC"/>
                </a:solidFill>
              </a:rPr>
              <a:t>：近或低  </a:t>
            </a:r>
            <a:r>
              <a:rPr lang="en-US" altLang="zh-HK" sz="2400">
                <a:solidFill>
                  <a:srgbClr val="0033CC"/>
                </a:solidFill>
              </a:rPr>
              <a:t>]</a:t>
            </a:r>
            <a:endParaRPr lang="zh-HK" altLang="en-US" sz="2400">
              <a:solidFill>
                <a:srgbClr val="0033CC"/>
              </a:solidFill>
            </a:endParaRPr>
          </a:p>
        </p:txBody>
      </p:sp>
      <p:pic>
        <p:nvPicPr>
          <p:cNvPr id="3" name="圖片 2"/>
          <p:cNvPicPr>
            <a:picLocks noChangeAspect="1"/>
          </p:cNvPicPr>
          <p:nvPr/>
        </p:nvPicPr>
        <p:blipFill>
          <a:blip r:embed="rId3">
            <a:grayscl/>
            <a:biLevel thresh="50000"/>
            <a:extLst>
              <a:ext uri="{28A0092B-C50C-407E-A947-70E740481C1C}">
                <a14:useLocalDpi xmlns:a14="http://schemas.microsoft.com/office/drawing/2010/main" xmlns="" val="0"/>
              </a:ext>
            </a:extLst>
          </a:blip>
          <a:srcRect/>
          <a:stretch>
            <a:fillRect/>
          </a:stretch>
        </p:blipFill>
        <p:spPr bwMode="auto">
          <a:xfrm>
            <a:off x="5076825" y="5549900"/>
            <a:ext cx="620713" cy="56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7" name="Picture 2" descr="http://www.everyayah.com/data/images_png/30_3.png">
            <a:hlinkClick r:id="rId4"/>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07950" y="908050"/>
            <a:ext cx="7027863"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8" name="Picture 4" descr="http://www.everyayah.com/data/images_png/30_2.png">
            <a:hlinkClick r:id="rId6"/>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6772275" y="908050"/>
            <a:ext cx="2346325"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矩形 4"/>
          <p:cNvSpPr/>
          <p:nvPr/>
        </p:nvSpPr>
        <p:spPr>
          <a:xfrm>
            <a:off x="5697538" y="5013325"/>
            <a:ext cx="2647950" cy="498475"/>
          </a:xfrm>
          <a:prstGeom prst="rect">
            <a:avLst/>
          </a:prstGeom>
        </p:spPr>
        <p:txBody>
          <a:bodyPr wrap="none">
            <a:spAutoFit/>
          </a:bodyPr>
          <a:lstStyle/>
          <a:p>
            <a:pPr>
              <a:lnSpc>
                <a:spcPct val="110000"/>
              </a:lnSpc>
              <a:defRPr/>
            </a:pPr>
            <a:r>
              <a:rPr lang="en-US" altLang="zh-TW" sz="2400"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2400"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古蘭經 </a:t>
            </a:r>
            <a:r>
              <a:rPr lang="en-US" altLang="zh-TW" sz="2400"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30</a:t>
            </a:r>
            <a:r>
              <a:rPr lang="zh-TW" altLang="en-US" sz="2400"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lang="en-US" altLang="zh-TW" sz="2400"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2-4)</a:t>
            </a:r>
          </a:p>
        </p:txBody>
      </p:sp>
      <p:sp>
        <p:nvSpPr>
          <p:cNvPr id="6" name="圓角矩形 5"/>
          <p:cNvSpPr/>
          <p:nvPr/>
        </p:nvSpPr>
        <p:spPr>
          <a:xfrm>
            <a:off x="5873750" y="836613"/>
            <a:ext cx="504825" cy="879475"/>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a:solidFill>
                <a:srgbClr val="FFFFFF"/>
              </a:solidFill>
            </a:endParaRPr>
          </a:p>
        </p:txBody>
      </p:sp>
      <p:sp>
        <p:nvSpPr>
          <p:cNvPr id="13" name="圓角矩形 12"/>
          <p:cNvSpPr/>
          <p:nvPr/>
        </p:nvSpPr>
        <p:spPr>
          <a:xfrm>
            <a:off x="4973638" y="887413"/>
            <a:ext cx="854075" cy="854075"/>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a:solidFill>
                <a:srgbClr val="FFFFFF"/>
              </a:solidFill>
            </a:endParaRPr>
          </a:p>
        </p:txBody>
      </p:sp>
      <p:sp>
        <p:nvSpPr>
          <p:cNvPr id="8" name="文字方塊 7"/>
          <p:cNvSpPr txBox="1"/>
          <p:nvPr/>
        </p:nvSpPr>
        <p:spPr>
          <a:xfrm>
            <a:off x="5730875" y="1695450"/>
            <a:ext cx="790575" cy="400050"/>
          </a:xfrm>
          <a:prstGeom prst="rect">
            <a:avLst/>
          </a:prstGeom>
          <a:noFill/>
        </p:spPr>
        <p:txBody>
          <a:bodyPr>
            <a:spAutoFit/>
          </a:bodyPr>
          <a:lstStyle/>
          <a:p>
            <a:pPr>
              <a:defRPr/>
            </a:pPr>
            <a:r>
              <a:rPr lang="zh-HK" altLang="en-US" sz="2000" b="1" dirty="0">
                <a:solidFill>
                  <a:srgbClr val="FFFFFF"/>
                </a:solidFill>
                <a:effectLst>
                  <a:outerShdw blurRad="38100" dist="38100" dir="2700000" algn="tl">
                    <a:srgbClr val="000000">
                      <a:alpha val="43137"/>
                    </a:srgbClr>
                  </a:outerShdw>
                </a:effectLst>
                <a:latin typeface="Arial" charset="0"/>
              </a:rPr>
              <a:t>近</a:t>
            </a:r>
            <a:r>
              <a:rPr lang="en-US" altLang="zh-HK" sz="2000" b="1" dirty="0">
                <a:solidFill>
                  <a:srgbClr val="FFFFFF"/>
                </a:solidFill>
                <a:effectLst>
                  <a:outerShdw blurRad="38100" dist="38100" dir="2700000" algn="tl">
                    <a:srgbClr val="000000">
                      <a:alpha val="43137"/>
                    </a:srgbClr>
                  </a:outerShdw>
                </a:effectLst>
                <a:latin typeface="Arial" charset="0"/>
              </a:rPr>
              <a:t>/</a:t>
            </a:r>
            <a:r>
              <a:rPr lang="zh-HK" altLang="en-US" sz="2000" b="1" dirty="0">
                <a:solidFill>
                  <a:srgbClr val="FFFFFF"/>
                </a:solidFill>
                <a:effectLst>
                  <a:outerShdw blurRad="38100" dist="38100" dir="2700000" algn="tl">
                    <a:srgbClr val="000000">
                      <a:alpha val="43137"/>
                    </a:srgbClr>
                  </a:outerShdw>
                </a:effectLst>
                <a:latin typeface="Arial" charset="0"/>
              </a:rPr>
              <a:t>低</a:t>
            </a:r>
          </a:p>
        </p:txBody>
      </p:sp>
      <p:sp>
        <p:nvSpPr>
          <p:cNvPr id="9" name="文字方塊 8"/>
          <p:cNvSpPr txBox="1"/>
          <p:nvPr/>
        </p:nvSpPr>
        <p:spPr>
          <a:xfrm>
            <a:off x="5041900" y="1695450"/>
            <a:ext cx="647700" cy="400050"/>
          </a:xfrm>
          <a:prstGeom prst="rect">
            <a:avLst/>
          </a:prstGeom>
          <a:noFill/>
        </p:spPr>
        <p:txBody>
          <a:bodyPr>
            <a:spAutoFit/>
          </a:bodyPr>
          <a:lstStyle/>
          <a:p>
            <a:pPr algn="ctr">
              <a:defRPr/>
            </a:pPr>
            <a:r>
              <a:rPr lang="zh-HK" altLang="en-US" sz="2000" b="1" dirty="0">
                <a:solidFill>
                  <a:srgbClr val="FFFFFF"/>
                </a:solidFill>
                <a:effectLst>
                  <a:outerShdw blurRad="38100" dist="38100" dir="2700000" algn="tl">
                    <a:srgbClr val="000000">
                      <a:alpha val="43137"/>
                    </a:srgbClr>
                  </a:outerShdw>
                </a:effectLst>
                <a:latin typeface="Arial" charset="0"/>
              </a:rPr>
              <a:t>地</a:t>
            </a:r>
          </a:p>
        </p:txBody>
      </p:sp>
      <p:pic>
        <p:nvPicPr>
          <p:cNvPr id="15374" name="Picture 5"/>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85788" y="1741488"/>
            <a:ext cx="8413750" cy="1152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375" name="Picture 10"/>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107950" y="1952625"/>
            <a:ext cx="1008063" cy="769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7690163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par>
                                <p:cTn id="14" presetID="9" presetClass="entr" presetSubtype="0" fill="hold" nodeType="with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dissolve">
                                      <p:cBhvr>
                                        <p:cTn id="16" dur="500"/>
                                        <p:tgtEl>
                                          <p:spTgt spid="2">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show="0">
  <p:cSld>
    <p:bg>
      <p:bgPr>
        <a:solidFill>
          <a:srgbClr val="CC99FF"/>
        </a:solidFill>
        <a:effectLst/>
      </p:bgPr>
    </p:bg>
    <p:spTree>
      <p:nvGrpSpPr>
        <p:cNvPr id="1" name=""/>
        <p:cNvGrpSpPr/>
        <p:nvPr/>
      </p:nvGrpSpPr>
      <p:grpSpPr>
        <a:xfrm>
          <a:off x="0" y="0"/>
          <a:ext cx="0" cy="0"/>
          <a:chOff x="0" y="0"/>
          <a:chExt cx="0" cy="0"/>
        </a:xfrm>
      </p:grpSpPr>
      <p:graphicFrame>
        <p:nvGraphicFramePr>
          <p:cNvPr id="16386" name="Object 2">
            <a:hlinkClick r:id="" action="ppaction://ole?verb=0"/>
          </p:cNvPr>
          <p:cNvGraphicFramePr>
            <a:graphicFrameLocks/>
          </p:cNvGraphicFramePr>
          <p:nvPr/>
        </p:nvGraphicFramePr>
        <p:xfrm>
          <a:off x="1676400" y="0"/>
          <a:ext cx="5472113" cy="6781800"/>
        </p:xfrm>
        <a:graphic>
          <a:graphicData uri="http://schemas.openxmlformats.org/presentationml/2006/ole">
            <p:oleObj spid="_x0000_s20486" name="多媒體項目" r:id="rId4" imgW="3795480" imgH="4711680" progId="">
              <p:embed/>
            </p:oleObj>
          </a:graphicData>
        </a:graphic>
      </p:graphicFrame>
      <p:sp>
        <p:nvSpPr>
          <p:cNvPr id="16387" name="Rectangle 3"/>
          <p:cNvSpPr>
            <a:spLocks noChangeArrowheads="1"/>
          </p:cNvSpPr>
          <p:nvPr/>
        </p:nvSpPr>
        <p:spPr bwMode="auto">
          <a:xfrm>
            <a:off x="3881438" y="376238"/>
            <a:ext cx="16097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defTabSz="762000" eaLnBrk="0" hangingPunct="0">
              <a:spcBef>
                <a:spcPct val="50000"/>
              </a:spcBef>
            </a:pPr>
            <a:r>
              <a:rPr lang="zh-TW" altLang="en-US" sz="2400" b="1">
                <a:solidFill>
                  <a:srgbClr val="000000"/>
                </a:solidFill>
                <a:latin typeface="Times New Roman" pitchFamily="18" charset="0"/>
                <a:ea typeface="標楷體" pitchFamily="65" charset="-120"/>
              </a:rPr>
              <a:t>阿塞拜彊</a:t>
            </a:r>
          </a:p>
        </p:txBody>
      </p:sp>
      <p:sp>
        <p:nvSpPr>
          <p:cNvPr id="16388" name="Rectangle 4"/>
          <p:cNvSpPr>
            <a:spLocks noChangeArrowheads="1"/>
          </p:cNvSpPr>
          <p:nvPr/>
        </p:nvSpPr>
        <p:spPr bwMode="auto">
          <a:xfrm>
            <a:off x="5176838" y="1519238"/>
            <a:ext cx="1152525"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defTabSz="762000" eaLnBrk="0" hangingPunct="0">
              <a:spcBef>
                <a:spcPct val="50000"/>
              </a:spcBef>
            </a:pPr>
            <a:r>
              <a:rPr lang="en-US" altLang="zh-TW" sz="2400" b="1">
                <a:solidFill>
                  <a:srgbClr val="FFFFFF"/>
                </a:solidFill>
                <a:latin typeface="Times New Roman" pitchFamily="18" charset="0"/>
                <a:ea typeface="標楷體" pitchFamily="65" charset="-120"/>
              </a:rPr>
              <a:t> </a:t>
            </a:r>
            <a:r>
              <a:rPr lang="zh-TW" altLang="en-US" sz="2400" b="1">
                <a:solidFill>
                  <a:srgbClr val="FFFFFF"/>
                </a:solidFill>
                <a:latin typeface="Times New Roman" pitchFamily="18" charset="0"/>
                <a:ea typeface="標楷體" pitchFamily="65" charset="-120"/>
              </a:rPr>
              <a:t>伊 朗</a:t>
            </a:r>
          </a:p>
          <a:p>
            <a:pPr defTabSz="762000" eaLnBrk="0" hangingPunct="0">
              <a:spcBef>
                <a:spcPct val="50000"/>
              </a:spcBef>
            </a:pPr>
            <a:r>
              <a:rPr lang="en-US" altLang="zh-TW" sz="2400" b="1">
                <a:solidFill>
                  <a:srgbClr val="FFFFFF"/>
                </a:solidFill>
                <a:latin typeface="Times New Roman" pitchFamily="18" charset="0"/>
                <a:ea typeface="標楷體" pitchFamily="65" charset="-120"/>
              </a:rPr>
              <a:t>(</a:t>
            </a:r>
            <a:r>
              <a:rPr lang="zh-TW" altLang="en-US" sz="2400" b="1">
                <a:solidFill>
                  <a:srgbClr val="FFFFFF"/>
                </a:solidFill>
                <a:latin typeface="Times New Roman" pitchFamily="18" charset="0"/>
                <a:ea typeface="標楷體" pitchFamily="65" charset="-120"/>
              </a:rPr>
              <a:t>波  斯</a:t>
            </a:r>
            <a:r>
              <a:rPr lang="en-US" altLang="zh-TW" sz="2400" b="1">
                <a:solidFill>
                  <a:srgbClr val="FFFFFF"/>
                </a:solidFill>
                <a:latin typeface="Times New Roman" pitchFamily="18" charset="0"/>
                <a:ea typeface="標楷體" pitchFamily="65" charset="-120"/>
              </a:rPr>
              <a:t>)</a:t>
            </a:r>
          </a:p>
        </p:txBody>
      </p:sp>
      <p:sp>
        <p:nvSpPr>
          <p:cNvPr id="16389" name="Rectangle 5"/>
          <p:cNvSpPr>
            <a:spLocks noChangeArrowheads="1"/>
          </p:cNvSpPr>
          <p:nvPr/>
        </p:nvSpPr>
        <p:spPr bwMode="auto">
          <a:xfrm>
            <a:off x="2819400" y="1371600"/>
            <a:ext cx="914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TW" altLang="en-US">
              <a:solidFill>
                <a:srgbClr val="FFFFFF"/>
              </a:solidFill>
            </a:endParaRPr>
          </a:p>
        </p:txBody>
      </p:sp>
      <p:sp>
        <p:nvSpPr>
          <p:cNvPr id="16390" name="Rectangle 6"/>
          <p:cNvSpPr>
            <a:spLocks noChangeArrowheads="1"/>
          </p:cNvSpPr>
          <p:nvPr/>
        </p:nvSpPr>
        <p:spPr bwMode="auto">
          <a:xfrm>
            <a:off x="1824038" y="1062038"/>
            <a:ext cx="1152525" cy="893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defTabSz="762000" eaLnBrk="0" hangingPunct="0">
              <a:lnSpc>
                <a:spcPct val="45000"/>
              </a:lnSpc>
              <a:spcBef>
                <a:spcPct val="50000"/>
              </a:spcBef>
            </a:pPr>
            <a:r>
              <a:rPr lang="zh-TW" altLang="en-US" sz="1600" b="1">
                <a:solidFill>
                  <a:srgbClr val="000000"/>
                </a:solidFill>
                <a:latin typeface="標楷體" pitchFamily="65" charset="-120"/>
                <a:ea typeface="標楷體" pitchFamily="65" charset="-120"/>
              </a:rPr>
              <a:t>巴</a:t>
            </a:r>
            <a:endParaRPr lang="zh-TW" altLang="en-US" sz="1600" b="1">
              <a:solidFill>
                <a:srgbClr val="FFFFFF"/>
              </a:solidFill>
              <a:latin typeface="標楷體" pitchFamily="65" charset="-120"/>
              <a:ea typeface="標楷體" pitchFamily="65" charset="-120"/>
            </a:endParaRPr>
          </a:p>
          <a:p>
            <a:pPr defTabSz="762000" eaLnBrk="0" hangingPunct="0">
              <a:lnSpc>
                <a:spcPct val="45000"/>
              </a:lnSpc>
              <a:spcBef>
                <a:spcPct val="50000"/>
              </a:spcBef>
            </a:pPr>
            <a:r>
              <a:rPr lang="zh-TW" altLang="en-US" sz="1600" b="1">
                <a:solidFill>
                  <a:srgbClr val="000000"/>
                </a:solidFill>
                <a:latin typeface="標楷體" pitchFamily="65" charset="-120"/>
                <a:ea typeface="標楷體" pitchFamily="65" charset="-120"/>
              </a:rPr>
              <a:t>勒</a:t>
            </a:r>
          </a:p>
          <a:p>
            <a:pPr defTabSz="762000" eaLnBrk="0" hangingPunct="0">
              <a:lnSpc>
                <a:spcPct val="45000"/>
              </a:lnSpc>
              <a:spcBef>
                <a:spcPct val="50000"/>
              </a:spcBef>
            </a:pPr>
            <a:r>
              <a:rPr lang="zh-TW" altLang="en-US" sz="1600" b="1">
                <a:solidFill>
                  <a:srgbClr val="000000"/>
                </a:solidFill>
                <a:latin typeface="標楷體" pitchFamily="65" charset="-120"/>
                <a:ea typeface="標楷體" pitchFamily="65" charset="-120"/>
              </a:rPr>
              <a:t>斯</a:t>
            </a:r>
          </a:p>
          <a:p>
            <a:pPr defTabSz="762000" eaLnBrk="0" hangingPunct="0">
              <a:lnSpc>
                <a:spcPct val="45000"/>
              </a:lnSpc>
              <a:spcBef>
                <a:spcPct val="50000"/>
              </a:spcBef>
            </a:pPr>
            <a:r>
              <a:rPr lang="zh-TW" altLang="en-US" sz="1600" b="1">
                <a:solidFill>
                  <a:srgbClr val="000000"/>
                </a:solidFill>
                <a:latin typeface="標楷體" pitchFamily="65" charset="-120"/>
                <a:ea typeface="標楷體" pitchFamily="65" charset="-120"/>
              </a:rPr>
              <a:t>坦</a:t>
            </a:r>
          </a:p>
        </p:txBody>
      </p:sp>
      <p:sp>
        <p:nvSpPr>
          <p:cNvPr id="16391" name="Rectangle 7"/>
          <p:cNvSpPr>
            <a:spLocks noChangeArrowheads="1"/>
          </p:cNvSpPr>
          <p:nvPr/>
        </p:nvSpPr>
        <p:spPr bwMode="auto">
          <a:xfrm>
            <a:off x="2890838" y="2814638"/>
            <a:ext cx="923925"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defTabSz="762000" eaLnBrk="0" hangingPunct="0">
              <a:spcBef>
                <a:spcPct val="50000"/>
              </a:spcBef>
            </a:pPr>
            <a:r>
              <a:rPr lang="zh-TW" altLang="en-US" sz="2000" b="1">
                <a:solidFill>
                  <a:srgbClr val="500093"/>
                </a:solidFill>
                <a:latin typeface="Times New Roman" pitchFamily="18" charset="0"/>
                <a:ea typeface="標楷體" pitchFamily="65" charset="-120"/>
              </a:rPr>
              <a:t>約旦</a:t>
            </a:r>
          </a:p>
        </p:txBody>
      </p:sp>
      <p:sp>
        <p:nvSpPr>
          <p:cNvPr id="16392" name="Rectangle 8"/>
          <p:cNvSpPr>
            <a:spLocks noChangeArrowheads="1"/>
          </p:cNvSpPr>
          <p:nvPr/>
        </p:nvSpPr>
        <p:spPr bwMode="auto">
          <a:xfrm>
            <a:off x="3119438" y="3652838"/>
            <a:ext cx="1304925"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defTabSz="762000" eaLnBrk="0" hangingPunct="0">
              <a:spcBef>
                <a:spcPct val="50000"/>
              </a:spcBef>
              <a:buClr>
                <a:srgbClr val="CF0E30"/>
              </a:buClr>
              <a:buSzPct val="140000"/>
              <a:buFontTx/>
              <a:buChar char="•"/>
            </a:pPr>
            <a:r>
              <a:rPr lang="zh-TW" altLang="en-US" sz="2000" b="1" i="1">
                <a:solidFill>
                  <a:srgbClr val="500093"/>
                </a:solidFill>
                <a:latin typeface="Times New Roman" pitchFamily="18" charset="0"/>
                <a:ea typeface="標楷體" pitchFamily="65" charset="-120"/>
              </a:rPr>
              <a:t>麥地那</a:t>
            </a:r>
          </a:p>
        </p:txBody>
      </p:sp>
      <p:sp>
        <p:nvSpPr>
          <p:cNvPr id="16393" name="Rectangle 9"/>
          <p:cNvSpPr>
            <a:spLocks noChangeArrowheads="1"/>
          </p:cNvSpPr>
          <p:nvPr/>
        </p:nvSpPr>
        <p:spPr bwMode="auto">
          <a:xfrm>
            <a:off x="3652838" y="4567238"/>
            <a:ext cx="1076325"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defTabSz="762000" eaLnBrk="0" hangingPunct="0">
              <a:spcBef>
                <a:spcPct val="50000"/>
              </a:spcBef>
              <a:buClr>
                <a:srgbClr val="CF0E30"/>
              </a:buClr>
              <a:buSzPct val="140000"/>
              <a:buFontTx/>
              <a:buChar char="•"/>
            </a:pPr>
            <a:r>
              <a:rPr lang="zh-TW" altLang="en-US" sz="2000" b="1" i="1">
                <a:solidFill>
                  <a:srgbClr val="500093"/>
                </a:solidFill>
                <a:latin typeface="Times New Roman" pitchFamily="18" charset="0"/>
                <a:ea typeface="標楷體" pitchFamily="65" charset="-120"/>
              </a:rPr>
              <a:t>麥加</a:t>
            </a:r>
          </a:p>
        </p:txBody>
      </p:sp>
      <p:sp>
        <p:nvSpPr>
          <p:cNvPr id="16394" name="Rectangle 10"/>
          <p:cNvSpPr>
            <a:spLocks noChangeArrowheads="1"/>
          </p:cNvSpPr>
          <p:nvPr/>
        </p:nvSpPr>
        <p:spPr bwMode="auto">
          <a:xfrm>
            <a:off x="2586038" y="6319838"/>
            <a:ext cx="1609725"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defTabSz="762000" eaLnBrk="0" hangingPunct="0">
              <a:spcBef>
                <a:spcPct val="50000"/>
              </a:spcBef>
            </a:pPr>
            <a:r>
              <a:rPr lang="zh-TW" altLang="en-US" sz="2000" b="1">
                <a:solidFill>
                  <a:srgbClr val="FFFFFF"/>
                </a:solidFill>
                <a:latin typeface="Times New Roman" pitchFamily="18" charset="0"/>
                <a:ea typeface="標楷體" pitchFamily="65" charset="-120"/>
              </a:rPr>
              <a:t>亞比西尼亞</a:t>
            </a:r>
          </a:p>
        </p:txBody>
      </p:sp>
      <p:sp>
        <p:nvSpPr>
          <p:cNvPr id="16395" name="Line 11"/>
          <p:cNvSpPr>
            <a:spLocks noChangeShapeType="1"/>
          </p:cNvSpPr>
          <p:nvPr/>
        </p:nvSpPr>
        <p:spPr bwMode="auto">
          <a:xfrm>
            <a:off x="2133600" y="1676400"/>
            <a:ext cx="15240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zh-HK" altLang="en-US">
              <a:solidFill>
                <a:srgbClr val="FFFFFF"/>
              </a:solidFill>
            </a:endParaRPr>
          </a:p>
        </p:txBody>
      </p:sp>
      <p:sp>
        <p:nvSpPr>
          <p:cNvPr id="16396" name="Line 12"/>
          <p:cNvSpPr>
            <a:spLocks noChangeShapeType="1"/>
          </p:cNvSpPr>
          <p:nvPr/>
        </p:nvSpPr>
        <p:spPr bwMode="auto">
          <a:xfrm flipH="1" flipV="1">
            <a:off x="2584450" y="2432050"/>
            <a:ext cx="546100" cy="3937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zh-HK" altLang="en-US">
              <a:solidFill>
                <a:srgbClr val="FFFFFF"/>
              </a:solidFill>
            </a:endParaRPr>
          </a:p>
        </p:txBody>
      </p:sp>
      <p:sp>
        <p:nvSpPr>
          <p:cNvPr id="16397" name="Rectangle 13"/>
          <p:cNvSpPr>
            <a:spLocks noChangeArrowheads="1"/>
          </p:cNvSpPr>
          <p:nvPr/>
        </p:nvSpPr>
        <p:spPr bwMode="auto">
          <a:xfrm>
            <a:off x="3271838" y="1976438"/>
            <a:ext cx="11525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defTabSz="762000" eaLnBrk="0" hangingPunct="0">
              <a:spcBef>
                <a:spcPct val="50000"/>
              </a:spcBef>
            </a:pPr>
            <a:r>
              <a:rPr lang="zh-TW" altLang="en-US" sz="2400" b="1">
                <a:solidFill>
                  <a:srgbClr val="FFFFFF"/>
                </a:solidFill>
                <a:latin typeface="Times New Roman" pitchFamily="18" charset="0"/>
                <a:ea typeface="標楷體" pitchFamily="65" charset="-120"/>
              </a:rPr>
              <a:t>伊拉克</a:t>
            </a:r>
          </a:p>
        </p:txBody>
      </p:sp>
      <p:sp>
        <p:nvSpPr>
          <p:cNvPr id="16398" name="Rectangle 14"/>
          <p:cNvSpPr>
            <a:spLocks noChangeArrowheads="1"/>
          </p:cNvSpPr>
          <p:nvPr/>
        </p:nvSpPr>
        <p:spPr bwMode="auto">
          <a:xfrm>
            <a:off x="2586038" y="1290638"/>
            <a:ext cx="1152525" cy="363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defTabSz="762000" eaLnBrk="0" hangingPunct="0">
              <a:spcBef>
                <a:spcPct val="50000"/>
              </a:spcBef>
            </a:pPr>
            <a:r>
              <a:rPr lang="zh-TW" altLang="en-US" b="1">
                <a:solidFill>
                  <a:srgbClr val="500093"/>
                </a:solidFill>
                <a:latin typeface="Times New Roman" pitchFamily="18" charset="0"/>
                <a:ea typeface="標楷體" pitchFamily="65" charset="-120"/>
              </a:rPr>
              <a:t>敘利亞</a:t>
            </a:r>
          </a:p>
        </p:txBody>
      </p:sp>
      <p:sp>
        <p:nvSpPr>
          <p:cNvPr id="16399" name="Line 15"/>
          <p:cNvSpPr>
            <a:spLocks noChangeShapeType="1"/>
          </p:cNvSpPr>
          <p:nvPr/>
        </p:nvSpPr>
        <p:spPr bwMode="auto">
          <a:xfrm>
            <a:off x="2139950" y="1682750"/>
            <a:ext cx="139700" cy="6731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zh-HK" altLang="en-US">
              <a:solidFill>
                <a:srgbClr val="FFFFFF"/>
              </a:solidFill>
            </a:endParaRPr>
          </a:p>
        </p:txBody>
      </p:sp>
      <p:sp>
        <p:nvSpPr>
          <p:cNvPr id="2" name="橢圓 1"/>
          <p:cNvSpPr/>
          <p:nvPr/>
        </p:nvSpPr>
        <p:spPr>
          <a:xfrm rot="3126233">
            <a:off x="2056606" y="638969"/>
            <a:ext cx="1436688" cy="28321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a:solidFill>
                <a:srgbClr val="FFFFFF"/>
              </a:solidFill>
            </a:endParaRPr>
          </a:p>
        </p:txBody>
      </p:sp>
    </p:spTree>
    <p:extLst>
      <p:ext uri="{BB962C8B-B14F-4D97-AF65-F5344CB8AC3E}">
        <p14:creationId xmlns:p14="http://schemas.microsoft.com/office/powerpoint/2010/main" xmlns="" val="188724493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7410" name="Picture 2" descr="Dead Sea"/>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a:stretch/>
        </p:blipFill>
        <p:spPr bwMode="auto">
          <a:xfrm>
            <a:off x="0" y="0"/>
            <a:ext cx="9143999"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AutoShape 3"/>
          <p:cNvSpPr>
            <a:spLocks noChangeArrowheads="1"/>
          </p:cNvSpPr>
          <p:nvPr/>
        </p:nvSpPr>
        <p:spPr bwMode="auto">
          <a:xfrm>
            <a:off x="3124200" y="2895600"/>
            <a:ext cx="76200" cy="76200"/>
          </a:xfrm>
          <a:prstGeom prst="wedgeRectCallout">
            <a:avLst>
              <a:gd name="adj1" fmla="val -43750"/>
              <a:gd name="adj2" fmla="val 70000"/>
            </a:avLst>
          </a:prstGeom>
          <a:solidFill>
            <a:srgbClr val="AA69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vert="eaVert" wrap="none" anchor="ctr">
            <a:spAutoFit/>
          </a:bodyPr>
          <a:lstStyle/>
          <a:p>
            <a:pPr algn="ctr" eaLnBrk="0" hangingPunct="0">
              <a:spcBef>
                <a:spcPct val="50000"/>
              </a:spcBef>
            </a:pPr>
            <a:endParaRPr lang="zh-TW" altLang="zh-TW" sz="5400">
              <a:solidFill>
                <a:srgbClr val="F6BF69"/>
              </a:solidFill>
              <a:latin typeface="標楷體" pitchFamily="65" charset="-120"/>
              <a:ea typeface="標楷體" pitchFamily="65" charset="-120"/>
            </a:endParaRPr>
          </a:p>
        </p:txBody>
      </p:sp>
      <p:sp>
        <p:nvSpPr>
          <p:cNvPr id="130052" name="AutoShape 4"/>
          <p:cNvSpPr>
            <a:spLocks noChangeArrowheads="1"/>
          </p:cNvSpPr>
          <p:nvPr/>
        </p:nvSpPr>
        <p:spPr bwMode="auto">
          <a:xfrm>
            <a:off x="5435600" y="1341438"/>
            <a:ext cx="1006475" cy="685800"/>
          </a:xfrm>
          <a:prstGeom prst="wedgeRectCallout">
            <a:avLst>
              <a:gd name="adj1" fmla="val -132491"/>
              <a:gd name="adj2" fmla="val 231713"/>
            </a:avLst>
          </a:prstGeom>
          <a:solidFill>
            <a:srgbClr val="AA69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vert="eaVert" anchor="ctr">
            <a:spAutoFit/>
          </a:bodyPr>
          <a:lstStyle/>
          <a:p>
            <a:pPr algn="ctr" eaLnBrk="0" hangingPunct="0">
              <a:spcBef>
                <a:spcPct val="50000"/>
              </a:spcBef>
            </a:pPr>
            <a:endParaRPr lang="zh-TW" altLang="zh-TW" sz="5400">
              <a:solidFill>
                <a:srgbClr val="F6BF69"/>
              </a:solidFill>
              <a:latin typeface="標楷體" pitchFamily="65" charset="-120"/>
              <a:ea typeface="標楷體" pitchFamily="65" charset="-120"/>
            </a:endParaRPr>
          </a:p>
        </p:txBody>
      </p:sp>
      <p:pic>
        <p:nvPicPr>
          <p:cNvPr id="130053" name="Picture 5" descr="lowest point"/>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39750" y="231775"/>
            <a:ext cx="8604250" cy="186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4" name="Picture 2" descr="House - Cartoon 2">
            <a:hlinkClick r:id="rId5" action="ppaction://hlinksldjump"/>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101013" y="6165850"/>
            <a:ext cx="576262"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5434600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130052"/>
                                        </p:tgtEl>
                                        <p:attrNameLst>
                                          <p:attrName>style.visibility</p:attrName>
                                        </p:attrNameLst>
                                      </p:cBhvr>
                                      <p:to>
                                        <p:strVal val="visible"/>
                                      </p:to>
                                    </p:set>
                                    <p:animEffect transition="in" filter="strips(upRight)">
                                      <p:cBhvr>
                                        <p:cTn id="7" dur="1000"/>
                                        <p:tgtEl>
                                          <p:spTgt spid="130052"/>
                                        </p:tgtEl>
                                      </p:cBhvr>
                                    </p:animEffect>
                                  </p:childTnLst>
                                </p:cTn>
                              </p:par>
                              <p:par>
                                <p:cTn id="8" presetID="9" presetClass="entr" presetSubtype="0" fill="hold" nodeType="withEffect">
                                  <p:stCondLst>
                                    <p:cond delay="0"/>
                                  </p:stCondLst>
                                  <p:childTnLst>
                                    <p:set>
                                      <p:cBhvr>
                                        <p:cTn id="9" dur="1" fill="hold">
                                          <p:stCondLst>
                                            <p:cond delay="0"/>
                                          </p:stCondLst>
                                        </p:cTn>
                                        <p:tgtEl>
                                          <p:spTgt spid="130053"/>
                                        </p:tgtEl>
                                        <p:attrNameLst>
                                          <p:attrName>style.visibility</p:attrName>
                                        </p:attrNameLst>
                                      </p:cBhvr>
                                      <p:to>
                                        <p:strVal val="visible"/>
                                      </p:to>
                                    </p:set>
                                    <p:animEffect transition="in" filter="dissolve">
                                      <p:cBhvr>
                                        <p:cTn id="10" dur="1000"/>
                                        <p:tgtEl>
                                          <p:spTgt spid="130053"/>
                                        </p:tgtEl>
                                      </p:cBhvr>
                                    </p:animEffect>
                                  </p:childTnLst>
                                </p:cTn>
                              </p:par>
                            </p:childTnLst>
                          </p:cTn>
                        </p:par>
                        <p:par>
                          <p:cTn id="11" fill="hold" nodeType="afterGroup">
                            <p:stCondLst>
                              <p:cond delay="1000"/>
                            </p:stCondLst>
                            <p:childTnLst>
                              <p:par>
                                <p:cTn id="12" presetID="9" presetClass="entr" presetSubtype="0" fill="hold" nodeType="afterEffect">
                                  <p:stCondLst>
                                    <p:cond delay="0"/>
                                  </p:stCondLst>
                                  <p:childTnLst>
                                    <p:set>
                                      <p:cBhvr>
                                        <p:cTn id="13" dur="1" fill="hold">
                                          <p:stCondLst>
                                            <p:cond delay="0"/>
                                          </p:stCondLst>
                                        </p:cTn>
                                        <p:tgtEl>
                                          <p:spTgt spid="17414"/>
                                        </p:tgtEl>
                                        <p:attrNameLst>
                                          <p:attrName>style.visibility</p:attrName>
                                        </p:attrNameLst>
                                      </p:cBhvr>
                                      <p:to>
                                        <p:strVal val="visible"/>
                                      </p:to>
                                    </p:set>
                                    <p:animEffect transition="in" filter="dissolve">
                                      <p:cBhvr>
                                        <p:cTn id="14"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10"/>
          <p:cNvSpPr>
            <a:spLocks noGrp="1" noChangeArrowheads="1"/>
          </p:cNvSpPr>
          <p:nvPr>
            <p:ph type="title"/>
          </p:nvPr>
        </p:nvSpPr>
        <p:spPr>
          <a:xfrm>
            <a:off x="2071688" y="357188"/>
            <a:ext cx="5000625" cy="1143000"/>
          </a:xfrm>
        </p:spPr>
        <p:txBody>
          <a:bodyPr/>
          <a:lstStyle/>
          <a:p>
            <a:pPr algn="ctr" eaLnBrk="1" hangingPunct="1">
              <a:defRPr/>
            </a:pPr>
            <a:r>
              <a:rPr lang="zh-TW" altLang="en-US" sz="6000" b="1" dirty="0" smtClean="0">
                <a:solidFill>
                  <a:schemeClr val="hlink"/>
                </a:solidFill>
                <a:ea typeface="標楷體" pitchFamily="65" charset="-120"/>
              </a:rPr>
              <a:t>法老王的結局</a:t>
            </a:r>
          </a:p>
        </p:txBody>
      </p:sp>
      <p:pic>
        <p:nvPicPr>
          <p:cNvPr id="4" name="musa&amp;Pharaoh.wmv">
            <a:hlinkClick r:id="" action="ppaction://media"/>
          </p:cNvPr>
          <p:cNvPicPr>
            <a:picLocks noRot="1" noChangeAspect="1"/>
          </p:cNvPicPr>
          <p:nvPr>
            <a:videoFile r:link="rId1"/>
          </p:nvPr>
        </p:nvPicPr>
        <p:blipFill>
          <a:blip r:embed="rId4"/>
          <a:stretch>
            <a:fillRect/>
          </a:stretch>
        </p:blipFill>
        <p:spPr>
          <a:xfrm>
            <a:off x="381000" y="1600200"/>
            <a:ext cx="8534400" cy="4800600"/>
          </a:xfrm>
          <a:prstGeom prst="rect">
            <a:avLst/>
          </a:prstGeom>
        </p:spPr>
      </p:pic>
    </p:spTree>
    <p:extLst>
      <p:ext uri="{BB962C8B-B14F-4D97-AF65-F5344CB8AC3E}">
        <p14:creationId xmlns:p14="http://schemas.microsoft.com/office/powerpoint/2010/main" xmlns="" val="2002824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85750" y="1500188"/>
            <a:ext cx="813752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5125" indent="-365125"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150000"/>
              </a:lnSpc>
              <a:spcBef>
                <a:spcPct val="50000"/>
              </a:spcBef>
            </a:pPr>
            <a:r>
              <a:rPr lang="zh-TW" altLang="en-US" sz="3200" b="1"/>
              <a:t>「埃及人追趕他們，法老一切的馬匹、車輛，和馬兵都跟著下到海中。 」</a:t>
            </a:r>
            <a:r>
              <a:rPr lang="zh-TW" altLang="en-US" sz="2400"/>
              <a:t/>
            </a:r>
            <a:br>
              <a:rPr lang="zh-TW" altLang="en-US" sz="2400"/>
            </a:br>
            <a:endParaRPr lang="zh-TW" altLang="en-US" sz="2400"/>
          </a:p>
        </p:txBody>
      </p:sp>
      <p:sp>
        <p:nvSpPr>
          <p:cNvPr id="18435" name="Text Box 3"/>
          <p:cNvSpPr txBox="1">
            <a:spLocks noChangeArrowheads="1"/>
          </p:cNvSpPr>
          <p:nvPr/>
        </p:nvSpPr>
        <p:spPr bwMode="auto">
          <a:xfrm>
            <a:off x="5643563" y="2786063"/>
            <a:ext cx="258921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2400" b="1"/>
              <a:t>(</a:t>
            </a:r>
            <a:r>
              <a:rPr lang="zh-TW" altLang="en-US" sz="2400" b="1"/>
              <a:t>出埃及記 </a:t>
            </a:r>
            <a:r>
              <a:rPr lang="en-US" altLang="zh-TW" sz="2400" b="1"/>
              <a:t>14:23)</a:t>
            </a:r>
          </a:p>
        </p:txBody>
      </p:sp>
      <p:sp>
        <p:nvSpPr>
          <p:cNvPr id="9220" name="Text Box 4"/>
          <p:cNvSpPr txBox="1">
            <a:spLocks noChangeArrowheads="1"/>
          </p:cNvSpPr>
          <p:nvPr/>
        </p:nvSpPr>
        <p:spPr bwMode="auto">
          <a:xfrm>
            <a:off x="285750" y="3857625"/>
            <a:ext cx="8429625" cy="354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74638" indent="-274638"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140000"/>
              </a:lnSpc>
              <a:spcBef>
                <a:spcPct val="50000"/>
              </a:spcBef>
            </a:pPr>
            <a:r>
              <a:rPr lang="zh-TW" altLang="en-US" sz="3200" b="1"/>
              <a:t>「水就回流，淹沒了車輛和馬兵。那些跟著以色列人下海法老的全軍，連一個也沒有剩下。</a:t>
            </a:r>
            <a:r>
              <a:rPr lang="en-US" altLang="zh-TW" sz="3200" b="1"/>
              <a:t>…</a:t>
            </a:r>
            <a:r>
              <a:rPr lang="zh-TW" altLang="en-US" sz="3200" b="1"/>
              <a:t>以色列人看見埃及人的死屍都在海邊了。 」</a:t>
            </a:r>
            <a:r>
              <a:rPr lang="zh-TW" altLang="en-US" sz="3200"/>
              <a:t/>
            </a:r>
            <a:br>
              <a:rPr lang="zh-TW" altLang="en-US" sz="3200"/>
            </a:br>
            <a:endParaRPr lang="zh-TW" altLang="en-US" sz="3200"/>
          </a:p>
        </p:txBody>
      </p:sp>
      <p:sp>
        <p:nvSpPr>
          <p:cNvPr id="9221" name="Text Box 5"/>
          <p:cNvSpPr txBox="1">
            <a:spLocks noChangeArrowheads="1"/>
          </p:cNvSpPr>
          <p:nvPr/>
        </p:nvSpPr>
        <p:spPr bwMode="auto">
          <a:xfrm>
            <a:off x="5500688" y="6143625"/>
            <a:ext cx="30924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2400" b="1"/>
              <a:t>(</a:t>
            </a:r>
            <a:r>
              <a:rPr lang="zh-TW" altLang="en-US" sz="2400" b="1"/>
              <a:t>出埃及記 </a:t>
            </a:r>
            <a:r>
              <a:rPr lang="en-US" altLang="zh-TW" sz="2400" b="1"/>
              <a:t>14:28-30)</a:t>
            </a:r>
          </a:p>
        </p:txBody>
      </p:sp>
      <p:sp>
        <p:nvSpPr>
          <p:cNvPr id="9" name="Rectangle 10"/>
          <p:cNvSpPr>
            <a:spLocks noGrp="1" noChangeArrowheads="1"/>
          </p:cNvSpPr>
          <p:nvPr>
            <p:ph type="title"/>
          </p:nvPr>
        </p:nvSpPr>
        <p:spPr>
          <a:xfrm>
            <a:off x="2071688" y="357188"/>
            <a:ext cx="5000625" cy="1143000"/>
          </a:xfrm>
        </p:spPr>
        <p:txBody>
          <a:bodyPr/>
          <a:lstStyle/>
          <a:p>
            <a:pPr algn="ctr" eaLnBrk="1" hangingPunct="1">
              <a:defRPr/>
            </a:pPr>
            <a:r>
              <a:rPr lang="zh-TW" altLang="en-US" sz="6000" b="1" dirty="0" smtClean="0">
                <a:solidFill>
                  <a:schemeClr val="hlink"/>
                </a:solidFill>
                <a:ea typeface="標楷體" pitchFamily="65" charset="-120"/>
              </a:rPr>
              <a:t>法老王的結局</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dissolve">
                                      <p:cBhvr>
                                        <p:cTn id="7" dur="500"/>
                                        <p:tgtEl>
                                          <p:spTgt spid="92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221"/>
                                        </p:tgtEl>
                                        <p:attrNameLst>
                                          <p:attrName>style.visibility</p:attrName>
                                        </p:attrNameLst>
                                      </p:cBhvr>
                                      <p:to>
                                        <p:strVal val="visible"/>
                                      </p:to>
                                    </p:set>
                                    <p:animEffect transition="in" filter="dissolve">
                                      <p:cBhvr>
                                        <p:cTn id="10" dur="5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P spid="9221"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ext Box 6"/>
          <p:cNvSpPr txBox="1">
            <a:spLocks noChangeArrowheads="1"/>
          </p:cNvSpPr>
          <p:nvPr/>
        </p:nvSpPr>
        <p:spPr bwMode="auto">
          <a:xfrm>
            <a:off x="285750" y="1500188"/>
            <a:ext cx="8501063" cy="206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5125" indent="-365125"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3200" b="1" dirty="0"/>
              <a:t>「</a:t>
            </a:r>
            <a:r>
              <a:rPr lang="en-US" altLang="zh-TW" sz="3200" b="1" dirty="0" smtClean="0"/>
              <a:t>…</a:t>
            </a:r>
            <a:r>
              <a:rPr lang="zh-TW" altLang="en-US" sz="3200" b="1" dirty="0" smtClean="0"/>
              <a:t>將</a:t>
            </a:r>
            <a:r>
              <a:rPr lang="zh-TW" altLang="en-US" sz="3200" b="1" dirty="0"/>
              <a:t>馬和騎馬的投在海中</a:t>
            </a:r>
            <a:r>
              <a:rPr lang="zh-TW" altLang="en-US" sz="3200" b="1" dirty="0" smtClean="0"/>
              <a:t>。</a:t>
            </a:r>
            <a:r>
              <a:rPr lang="en-US" altLang="zh-TW" sz="3200" b="1" dirty="0" smtClean="0"/>
              <a:t>…</a:t>
            </a:r>
            <a:r>
              <a:rPr lang="zh-TW" altLang="en-US" sz="3200" b="1" dirty="0" smtClean="0"/>
              <a:t>法老</a:t>
            </a:r>
            <a:r>
              <a:rPr lang="zh-TW" altLang="en-US" sz="3200" b="1" dirty="0"/>
              <a:t>的車輛、軍兵，耶和華已拋在海中；他特選的軍長都沉於紅海。</a:t>
            </a:r>
            <a:r>
              <a:rPr lang="en-US" altLang="zh-TW" sz="3200" b="1" dirty="0"/>
              <a:t>…</a:t>
            </a:r>
            <a:r>
              <a:rPr lang="zh-TW" altLang="en-US" sz="3200" b="1" dirty="0"/>
              <a:t>他們如同石頭墜到深處</a:t>
            </a:r>
            <a:r>
              <a:rPr lang="zh-TW" altLang="en-US" sz="3200" b="1" dirty="0" smtClean="0"/>
              <a:t>。</a:t>
            </a:r>
            <a:r>
              <a:rPr lang="en-US" altLang="zh-TW" sz="3200" b="1" dirty="0" smtClean="0"/>
              <a:t>……</a:t>
            </a:r>
            <a:r>
              <a:rPr lang="zh-TW" altLang="en-US" sz="3200" b="1" dirty="0"/>
              <a:t>他們如鉛沉在大水之中。 」</a:t>
            </a:r>
          </a:p>
        </p:txBody>
      </p:sp>
      <p:sp>
        <p:nvSpPr>
          <p:cNvPr id="19459" name="Text Box 7"/>
          <p:cNvSpPr txBox="1">
            <a:spLocks noChangeArrowheads="1"/>
          </p:cNvSpPr>
          <p:nvPr/>
        </p:nvSpPr>
        <p:spPr bwMode="auto">
          <a:xfrm>
            <a:off x="5292080" y="3575675"/>
            <a:ext cx="31607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spcBef>
                <a:spcPct val="50000"/>
              </a:spcBef>
            </a:pPr>
            <a:r>
              <a:rPr lang="en-US" altLang="zh-TW" sz="2400" b="1" dirty="0"/>
              <a:t>(</a:t>
            </a:r>
            <a:r>
              <a:rPr lang="zh-TW" altLang="en-US" sz="2400" b="1" dirty="0"/>
              <a:t>出埃及記 </a:t>
            </a:r>
            <a:r>
              <a:rPr lang="en-US" altLang="zh-TW" sz="2400" b="1" dirty="0"/>
              <a:t>15:1-10)</a:t>
            </a:r>
          </a:p>
        </p:txBody>
      </p:sp>
      <p:sp>
        <p:nvSpPr>
          <p:cNvPr id="10244" name="Text Box 8"/>
          <p:cNvSpPr txBox="1">
            <a:spLocks noChangeArrowheads="1"/>
          </p:cNvSpPr>
          <p:nvPr/>
        </p:nvSpPr>
        <p:spPr bwMode="auto">
          <a:xfrm>
            <a:off x="500063" y="4193635"/>
            <a:ext cx="8143875"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3538" indent="-363538"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buFont typeface="Wingdings" pitchFamily="2" charset="2"/>
              <a:buChar char="Ø"/>
            </a:pPr>
            <a:r>
              <a:rPr lang="zh-TW" altLang="en-US" sz="3200" b="1" dirty="0">
                <a:solidFill>
                  <a:schemeClr val="hlink"/>
                </a:solidFill>
                <a:latin typeface="標楷體" panose="03000509000000000000" pitchFamily="65" charset="-120"/>
                <a:ea typeface="標楷體" panose="03000509000000000000" pitchFamily="65" charset="-120"/>
              </a:rPr>
              <a:t>直至二十世紀初葉，大多數的學者均認為法老應死在海裡，屍首不知所終</a:t>
            </a:r>
          </a:p>
          <a:p>
            <a:pPr eaLnBrk="1" hangingPunct="1">
              <a:spcBef>
                <a:spcPct val="50000"/>
              </a:spcBef>
              <a:buFont typeface="Wingdings" pitchFamily="2" charset="2"/>
              <a:buChar char="Ø"/>
            </a:pPr>
            <a:r>
              <a:rPr lang="zh-TW" altLang="en-US" sz="3200" b="1" dirty="0">
                <a:solidFill>
                  <a:schemeClr val="hlink"/>
                </a:solidFill>
                <a:latin typeface="標楷體" panose="03000509000000000000" pitchFamily="65" charset="-120"/>
                <a:ea typeface="標楷體" panose="03000509000000000000" pitchFamily="65" charset="-120"/>
              </a:rPr>
              <a:t>起碼聖經未交代清楚法老是生是死，或屍首去向</a:t>
            </a:r>
          </a:p>
        </p:txBody>
      </p:sp>
      <p:sp>
        <p:nvSpPr>
          <p:cNvPr id="155658" name="Rectangle 10"/>
          <p:cNvSpPr>
            <a:spLocks noGrp="1" noChangeArrowheads="1"/>
          </p:cNvSpPr>
          <p:nvPr>
            <p:ph type="title"/>
          </p:nvPr>
        </p:nvSpPr>
        <p:spPr>
          <a:xfrm>
            <a:off x="2071688" y="357188"/>
            <a:ext cx="5000625" cy="1143000"/>
          </a:xfrm>
        </p:spPr>
        <p:txBody>
          <a:bodyPr/>
          <a:lstStyle/>
          <a:p>
            <a:pPr algn="ctr" eaLnBrk="1" hangingPunct="1">
              <a:defRPr/>
            </a:pPr>
            <a:r>
              <a:rPr lang="zh-TW" altLang="en-US" sz="6000" b="1" dirty="0" smtClean="0">
                <a:solidFill>
                  <a:schemeClr val="hlink"/>
                </a:solidFill>
                <a:ea typeface="標楷體" pitchFamily="65" charset="-120"/>
              </a:rPr>
              <a:t>法老王的結局</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Effect transition="in" filter="dissolve">
                                      <p:cBhvr>
                                        <p:cTn id="7" dur="500"/>
                                        <p:tgtEl>
                                          <p:spTgt spid="102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244">
                                            <p:txEl>
                                              <p:pRg st="1" end="1"/>
                                            </p:txEl>
                                          </p:spTgt>
                                        </p:tgtEl>
                                        <p:attrNameLst>
                                          <p:attrName>style.visibility</p:attrName>
                                        </p:attrNameLst>
                                      </p:cBhvr>
                                      <p:to>
                                        <p:strVal val="visible"/>
                                      </p:to>
                                    </p:set>
                                    <p:animEffect transition="in" filter="dissolve">
                                      <p:cBhvr>
                                        <p:cTn id="12" dur="500"/>
                                        <p:tgtEl>
                                          <p:spTgt spid="1024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500063" y="1785938"/>
            <a:ext cx="8072437" cy="4648200"/>
          </a:xfrm>
        </p:spPr>
        <p:txBody>
          <a:bodyPr/>
          <a:lstStyle/>
          <a:p>
            <a:pPr marL="441325" indent="-441325" eaLnBrk="1" hangingPunct="1">
              <a:lnSpc>
                <a:spcPct val="110000"/>
              </a:lnSpc>
              <a:buFont typeface="Monotype Sorts"/>
              <a:buNone/>
            </a:pPr>
            <a:r>
              <a:rPr lang="en-US" altLang="zh-TW" sz="3600" smtClean="0">
                <a:latin typeface="標楷體" pitchFamily="65" charset="-120"/>
                <a:ea typeface="標楷體" pitchFamily="65" charset="-120"/>
              </a:rPr>
              <a:t>『</a:t>
            </a:r>
            <a:r>
              <a:rPr lang="zh-TW" altLang="en-US" sz="3600" smtClean="0">
                <a:latin typeface="標楷體" pitchFamily="65" charset="-120"/>
                <a:ea typeface="標楷體" pitchFamily="65" charset="-120"/>
              </a:rPr>
              <a:t>我使以色列的子孫們渡過了海。法老和他的軍隊橫蠻地和殘暴地追趕著他 們，直到洪水淹沒他時，他說：「我相信除了以色列子孫所信仰的</a:t>
            </a:r>
            <a:r>
              <a:rPr lang="en-US" altLang="zh-TW" sz="3600" smtClean="0">
                <a:latin typeface="標楷體" pitchFamily="65" charset="-120"/>
                <a:ea typeface="標楷體" pitchFamily="65" charset="-120"/>
              </a:rPr>
              <a:t>(</a:t>
            </a:r>
            <a:r>
              <a:rPr lang="zh-TW" altLang="en-US" sz="3600" smtClean="0">
                <a:latin typeface="標楷體" pitchFamily="65" charset="-120"/>
                <a:ea typeface="標楷體" pitchFamily="65" charset="-120"/>
              </a:rPr>
              <a:t>主</a:t>
            </a:r>
            <a:r>
              <a:rPr lang="en-US" altLang="zh-TW" sz="3600" smtClean="0">
                <a:latin typeface="標楷體" pitchFamily="65" charset="-120"/>
                <a:ea typeface="標楷體" pitchFamily="65" charset="-120"/>
              </a:rPr>
              <a:t>)</a:t>
            </a:r>
            <a:r>
              <a:rPr lang="zh-TW" altLang="en-US" sz="3600" smtClean="0">
                <a:latin typeface="標楷體" pitchFamily="65" charset="-120"/>
                <a:ea typeface="標楷體" pitchFamily="65" charset="-120"/>
              </a:rPr>
              <a:t>之外無神。我是屬於那些服從</a:t>
            </a:r>
            <a:r>
              <a:rPr lang="en-US" altLang="zh-TW" sz="3600" smtClean="0">
                <a:latin typeface="標楷體" pitchFamily="65" charset="-120"/>
                <a:ea typeface="標楷體" pitchFamily="65" charset="-120"/>
              </a:rPr>
              <a:t>(</a:t>
            </a:r>
            <a:r>
              <a:rPr lang="zh-TW" altLang="en-US" sz="3600" smtClean="0">
                <a:latin typeface="標楷體" pitchFamily="65" charset="-120"/>
                <a:ea typeface="標楷體" pitchFamily="65" charset="-120"/>
              </a:rPr>
              <a:t>安拉</a:t>
            </a:r>
            <a:r>
              <a:rPr lang="en-US" altLang="zh-TW" sz="3600" smtClean="0">
                <a:latin typeface="標楷體" pitchFamily="65" charset="-120"/>
                <a:ea typeface="標楷體" pitchFamily="65" charset="-120"/>
              </a:rPr>
              <a:t>)</a:t>
            </a:r>
            <a:r>
              <a:rPr lang="zh-TW" altLang="en-US" sz="3600" smtClean="0">
                <a:latin typeface="標楷體" pitchFamily="65" charset="-120"/>
                <a:ea typeface="標楷體" pitchFamily="65" charset="-120"/>
              </a:rPr>
              <a:t>的人。」</a:t>
            </a:r>
            <a:r>
              <a:rPr lang="en-US" altLang="zh-TW" sz="3600" smtClean="0">
                <a:latin typeface="標楷體" pitchFamily="65" charset="-120"/>
                <a:ea typeface="標楷體" pitchFamily="65" charset="-120"/>
              </a:rPr>
              <a:t>』</a:t>
            </a:r>
          </a:p>
          <a:p>
            <a:pPr marL="441325" indent="-441325" algn="r" eaLnBrk="1" hangingPunct="1">
              <a:lnSpc>
                <a:spcPct val="110000"/>
              </a:lnSpc>
              <a:buFont typeface="Monotype Sorts"/>
              <a:buNone/>
            </a:pPr>
            <a:r>
              <a:rPr lang="en-US" altLang="zh-TW" sz="2800" smtClean="0">
                <a:latin typeface="標楷體" pitchFamily="65" charset="-120"/>
                <a:ea typeface="標楷體" pitchFamily="65" charset="-120"/>
              </a:rPr>
              <a:t>(</a:t>
            </a:r>
            <a:r>
              <a:rPr lang="zh-TW" altLang="en-US" sz="2800" smtClean="0">
                <a:latin typeface="標楷體" pitchFamily="65" charset="-120"/>
                <a:ea typeface="標楷體" pitchFamily="65" charset="-120"/>
              </a:rPr>
              <a:t>古蘭經 </a:t>
            </a:r>
            <a:r>
              <a:rPr lang="en-US" altLang="zh-TW" sz="2800" smtClean="0">
                <a:latin typeface="標楷體" pitchFamily="65" charset="-120"/>
                <a:ea typeface="標楷體" pitchFamily="65" charset="-120"/>
              </a:rPr>
              <a:t>10</a:t>
            </a:r>
            <a:r>
              <a:rPr lang="zh-TW" altLang="en-US" sz="2800" smtClean="0">
                <a:latin typeface="標楷體" pitchFamily="65" charset="-120"/>
                <a:ea typeface="標楷體" pitchFamily="65" charset="-120"/>
              </a:rPr>
              <a:t>：</a:t>
            </a:r>
            <a:r>
              <a:rPr lang="en-US" altLang="zh-TW" sz="2800" smtClean="0">
                <a:latin typeface="標楷體" pitchFamily="65" charset="-120"/>
                <a:ea typeface="標楷體" pitchFamily="65" charset="-120"/>
              </a:rPr>
              <a:t>90)</a:t>
            </a:r>
          </a:p>
        </p:txBody>
      </p:sp>
      <p:sp>
        <p:nvSpPr>
          <p:cNvPr id="8" name="Rectangle 10"/>
          <p:cNvSpPr>
            <a:spLocks noGrp="1" noChangeArrowheads="1"/>
          </p:cNvSpPr>
          <p:nvPr>
            <p:ph type="title"/>
          </p:nvPr>
        </p:nvSpPr>
        <p:spPr>
          <a:xfrm>
            <a:off x="2071688" y="357188"/>
            <a:ext cx="5000625" cy="1143000"/>
          </a:xfrm>
        </p:spPr>
        <p:txBody>
          <a:bodyPr/>
          <a:lstStyle/>
          <a:p>
            <a:pPr algn="ctr" eaLnBrk="1" hangingPunct="1">
              <a:defRPr/>
            </a:pPr>
            <a:r>
              <a:rPr lang="zh-TW" altLang="en-US" sz="6000" b="1" dirty="0" smtClean="0">
                <a:solidFill>
                  <a:schemeClr val="hlink"/>
                </a:solidFill>
                <a:ea typeface="標楷體" pitchFamily="65" charset="-120"/>
              </a:rPr>
              <a:t>法老王的結局</a:t>
            </a:r>
          </a:p>
        </p:txBody>
      </p:sp>
    </p:spTree>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214313" y="1785938"/>
            <a:ext cx="8582025" cy="4343400"/>
          </a:xfrm>
        </p:spPr>
        <p:txBody>
          <a:bodyPr/>
          <a:lstStyle/>
          <a:p>
            <a:pPr marL="446088" indent="-446088" eaLnBrk="1" hangingPunct="1">
              <a:buFont typeface="Monotype Sorts" pitchFamily="2" charset="2"/>
              <a:buNone/>
              <a:defRPr/>
            </a:pPr>
            <a:r>
              <a:rPr lang="zh-TW" altLang="en-US" sz="4000" dirty="0" smtClean="0">
                <a:latin typeface="標楷體" pitchFamily="65" charset="-120"/>
                <a:ea typeface="標楷體" pitchFamily="65" charset="-120"/>
              </a:rPr>
              <a:t>「啊，現在</a:t>
            </a:r>
            <a:r>
              <a:rPr lang="en-US" altLang="zh-TW" sz="4000" dirty="0" smtClean="0">
                <a:latin typeface="標楷體" pitchFamily="65" charset="-120"/>
                <a:ea typeface="標楷體" pitchFamily="65" charset="-120"/>
              </a:rPr>
              <a:t>﹝</a:t>
            </a:r>
            <a:r>
              <a:rPr lang="zh-TW" altLang="en-US" sz="4000" dirty="0" smtClean="0">
                <a:latin typeface="標楷體" pitchFamily="65" charset="-120"/>
                <a:ea typeface="標楷體" pitchFamily="65" charset="-120"/>
              </a:rPr>
              <a:t>你才相信嗎？</a:t>
            </a:r>
            <a:r>
              <a:rPr lang="en-US" altLang="zh-TW" sz="4000" dirty="0" smtClean="0">
                <a:latin typeface="標楷體" pitchFamily="65" charset="-120"/>
                <a:ea typeface="標楷體" pitchFamily="65" charset="-120"/>
              </a:rPr>
              <a:t>﹞</a:t>
            </a:r>
            <a:r>
              <a:rPr lang="zh-TW" altLang="en-US" sz="4000" dirty="0" smtClean="0">
                <a:latin typeface="標楷體" pitchFamily="65" charset="-120"/>
                <a:ea typeface="標楷體" pitchFamily="65" charset="-120"/>
              </a:rPr>
              <a:t>但在不久以前，你還是背叛 的！你確曾為非作歹。今天，我將</a:t>
            </a:r>
            <a:r>
              <a:rPr lang="zh-TW" altLang="en-US" sz="4000" b="1" i="1" dirty="0" smtClean="0">
                <a:solidFill>
                  <a:schemeClr val="hlink"/>
                </a:solidFill>
                <a:latin typeface="標楷體" pitchFamily="65" charset="-120"/>
                <a:ea typeface="標楷體" pitchFamily="65" charset="-120"/>
              </a:rPr>
              <a:t>在你的軀殼中拯救你</a:t>
            </a:r>
            <a:r>
              <a:rPr lang="zh-TW" altLang="en-US" sz="4000" dirty="0" smtClean="0">
                <a:latin typeface="標楷體" pitchFamily="65" charset="-120"/>
                <a:ea typeface="標楷體" pitchFamily="65" charset="-120"/>
              </a:rPr>
              <a:t>，以便你能夠成為你以後的那些人的一個跡象。但是人類當中大多數的人並不注意我的跡象。」</a:t>
            </a:r>
          </a:p>
          <a:p>
            <a:pPr algn="r" eaLnBrk="1" hangingPunct="1">
              <a:buFont typeface="Monotype Sorts" pitchFamily="2" charset="2"/>
              <a:buNone/>
              <a:defRPr/>
            </a:pPr>
            <a:endParaRPr lang="en-US" altLang="zh-TW" sz="2800" dirty="0" smtClean="0">
              <a:latin typeface="標楷體" pitchFamily="65" charset="-120"/>
              <a:ea typeface="標楷體" pitchFamily="65" charset="-120"/>
            </a:endParaRPr>
          </a:p>
        </p:txBody>
      </p:sp>
      <p:sp>
        <p:nvSpPr>
          <p:cNvPr id="7" name="Rectangle 10"/>
          <p:cNvSpPr txBox="1">
            <a:spLocks noChangeArrowheads="1"/>
          </p:cNvSpPr>
          <p:nvPr/>
        </p:nvSpPr>
        <p:spPr bwMode="auto">
          <a:xfrm>
            <a:off x="2071688" y="357188"/>
            <a:ext cx="5000625" cy="1143000"/>
          </a:xfrm>
          <a:prstGeom prst="rect">
            <a:avLst/>
          </a:prstGeom>
          <a:noFill/>
          <a:ln w="12700">
            <a:noFill/>
            <a:miter lim="800000"/>
            <a:headEnd/>
            <a:tailEnd/>
          </a:ln>
          <a:effectLst/>
        </p:spPr>
        <p:txBody>
          <a:bodyPr lIns="90488" tIns="44450" rIns="90488" bIns="44450" anchor="ctr"/>
          <a:lstStyle/>
          <a:p>
            <a:pPr algn="ctr">
              <a:defRPr/>
            </a:pPr>
            <a:r>
              <a:rPr lang="zh-TW" altLang="en-US" sz="6000" b="1" i="1" kern="0">
                <a:solidFill>
                  <a:schemeClr val="hlink"/>
                </a:solidFill>
                <a:effectLst>
                  <a:outerShdw blurRad="38100" dist="38100" dir="2700000" algn="tl">
                    <a:srgbClr val="000000"/>
                  </a:outerShdw>
                </a:effectLst>
                <a:latin typeface="+mj-lt"/>
                <a:ea typeface="標楷體" pitchFamily="65" charset="-120"/>
                <a:cs typeface="+mj-cs"/>
              </a:rPr>
              <a:t>法老王的結局</a:t>
            </a:r>
            <a:endParaRPr lang="zh-TW" altLang="en-US" sz="6000" b="1" i="1" kern="0" dirty="0">
              <a:solidFill>
                <a:schemeClr val="hlink"/>
              </a:solidFill>
              <a:effectLst>
                <a:outerShdw blurRad="38100" dist="38100" dir="2700000" algn="tl">
                  <a:srgbClr val="000000"/>
                </a:outerShdw>
              </a:effectLst>
              <a:latin typeface="+mj-lt"/>
              <a:ea typeface="標楷體" pitchFamily="65" charset="-120"/>
              <a:cs typeface="+mj-cs"/>
            </a:endParaRPr>
          </a:p>
        </p:txBody>
      </p:sp>
      <p:sp>
        <p:nvSpPr>
          <p:cNvPr id="5" name="文字方塊 4"/>
          <p:cNvSpPr txBox="1"/>
          <p:nvPr/>
        </p:nvSpPr>
        <p:spPr>
          <a:xfrm>
            <a:off x="5214938" y="5715000"/>
            <a:ext cx="3214687" cy="523875"/>
          </a:xfrm>
          <a:prstGeom prst="rect">
            <a:avLst/>
          </a:prstGeom>
          <a:noFill/>
        </p:spPr>
        <p:txBody>
          <a:bodyPr>
            <a:spAutoFit/>
          </a:bodyPr>
          <a:lstStyle/>
          <a:p>
            <a:pPr>
              <a:defRPr/>
            </a:pPr>
            <a:r>
              <a:rPr lang="en-US" altLang="zh-TW" sz="2800" kern="0" dirty="0">
                <a:solidFill>
                  <a:srgbClr val="FFFFFF"/>
                </a:solidFill>
                <a:latin typeface="標楷體" pitchFamily="65" charset="-120"/>
                <a:ea typeface="標楷體" pitchFamily="65" charset="-120"/>
              </a:rPr>
              <a:t>(</a:t>
            </a:r>
            <a:r>
              <a:rPr lang="zh-TW" altLang="en-US" sz="2800" kern="0" dirty="0">
                <a:solidFill>
                  <a:srgbClr val="FFFFFF"/>
                </a:solidFill>
                <a:latin typeface="標楷體" pitchFamily="65" charset="-120"/>
                <a:ea typeface="標楷體" pitchFamily="65" charset="-120"/>
              </a:rPr>
              <a:t>古蘭經 </a:t>
            </a:r>
            <a:r>
              <a:rPr lang="en-US" altLang="zh-TW" sz="2800" b="1" kern="0" dirty="0">
                <a:solidFill>
                  <a:srgbClr val="FFFFFF"/>
                </a:solidFill>
                <a:latin typeface="Times New Roman" pitchFamily="18" charset="0"/>
                <a:ea typeface="標楷體" pitchFamily="65" charset="-120"/>
                <a:cs typeface="Times New Roman" pitchFamily="18" charset="0"/>
              </a:rPr>
              <a:t>10</a:t>
            </a:r>
            <a:r>
              <a:rPr lang="zh-TW" altLang="en-US" sz="2800" b="1" kern="0" dirty="0">
                <a:solidFill>
                  <a:srgbClr val="FFFFFF"/>
                </a:solidFill>
                <a:latin typeface="Times New Roman" pitchFamily="18" charset="0"/>
                <a:ea typeface="標楷體" pitchFamily="65" charset="-120"/>
                <a:cs typeface="Times New Roman" pitchFamily="18" charset="0"/>
              </a:rPr>
              <a:t>：</a:t>
            </a:r>
            <a:r>
              <a:rPr lang="en-US" altLang="zh-TW" sz="2800" b="1" kern="0" dirty="0">
                <a:solidFill>
                  <a:srgbClr val="FFFFFF"/>
                </a:solidFill>
                <a:latin typeface="Times New Roman" pitchFamily="18" charset="0"/>
                <a:ea typeface="標楷體" pitchFamily="65" charset="-120"/>
                <a:cs typeface="Times New Roman" pitchFamily="18" charset="0"/>
              </a:rPr>
              <a:t>91-92</a:t>
            </a:r>
            <a:r>
              <a:rPr lang="en-US" altLang="zh-TW" sz="2800" kern="0" dirty="0">
                <a:solidFill>
                  <a:srgbClr val="FFFFFF"/>
                </a:solidFill>
                <a:latin typeface="標楷體" pitchFamily="65" charset="-120"/>
                <a:ea typeface="標楷體" pitchFamily="65" charset="-120"/>
              </a:rPr>
              <a:t>)</a:t>
            </a:r>
            <a:endParaRPr lang="zh-TW" altLang="en-US" dirty="0">
              <a:latin typeface="Arial" charset="0"/>
            </a:endParaRPr>
          </a:p>
        </p:txBody>
      </p:sp>
    </p:spTree>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8" name="圖片 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844241" y="1579575"/>
            <a:ext cx="5680087" cy="3505609"/>
          </a:xfrm>
          <a:prstGeom prst="rect">
            <a:avLst/>
          </a:prstGeom>
        </p:spPr>
      </p:pic>
      <p:sp>
        <p:nvSpPr>
          <p:cNvPr id="2" name="文字方塊 1"/>
          <p:cNvSpPr txBox="1"/>
          <p:nvPr/>
        </p:nvSpPr>
        <p:spPr>
          <a:xfrm>
            <a:off x="1331640" y="13213"/>
            <a:ext cx="7056784" cy="707886"/>
          </a:xfrm>
          <a:prstGeom prst="rect">
            <a:avLst/>
          </a:prstGeom>
          <a:noFill/>
        </p:spPr>
        <p:txBody>
          <a:bodyPr wrap="square" rtlCol="0">
            <a:spAutoFit/>
          </a:bodyPr>
          <a:lstStyle/>
          <a:p>
            <a:pPr fontAlgn="auto">
              <a:spcBef>
                <a:spcPts val="0"/>
              </a:spcBef>
              <a:spcAft>
                <a:spcPts val="0"/>
              </a:spcAft>
            </a:pPr>
            <a:r>
              <a:rPr kumimoji="0" lang="zh-TW" altLang="en-US" sz="4000" b="1" dirty="0">
                <a:solidFill>
                  <a:srgbClr val="000000"/>
                </a:solidFill>
                <a:latin typeface="標楷體" pitchFamily="65" charset="-120"/>
                <a:ea typeface="標楷體" pitchFamily="65" charset="-120"/>
              </a:rPr>
              <a:t>阿拉伯處於拜占庭</a:t>
            </a:r>
            <a:r>
              <a:rPr kumimoji="0" lang="zh-TW" altLang="en-US" sz="4000" b="1" dirty="0" smtClean="0">
                <a:solidFill>
                  <a:srgbClr val="000000"/>
                </a:solidFill>
                <a:latin typeface="標楷體" pitchFamily="65" charset="-120"/>
                <a:ea typeface="標楷體" pitchFamily="65" charset="-120"/>
              </a:rPr>
              <a:t>與波斯之間</a:t>
            </a:r>
            <a:endParaRPr kumimoji="0" lang="zh-TW" altLang="en-US" sz="4000" b="1" dirty="0">
              <a:solidFill>
                <a:srgbClr val="000000"/>
              </a:solidFill>
              <a:latin typeface="標楷體" pitchFamily="65" charset="-120"/>
              <a:ea typeface="標楷體" pitchFamily="65" charset="-120"/>
            </a:endParaRPr>
          </a:p>
        </p:txBody>
      </p:sp>
      <p:sp>
        <p:nvSpPr>
          <p:cNvPr id="5" name="文字方塊 4"/>
          <p:cNvSpPr txBox="1"/>
          <p:nvPr/>
        </p:nvSpPr>
        <p:spPr>
          <a:xfrm>
            <a:off x="2735796" y="5949280"/>
            <a:ext cx="4176464" cy="584775"/>
          </a:xfrm>
          <a:prstGeom prst="rect">
            <a:avLst/>
          </a:prstGeom>
          <a:noFill/>
        </p:spPr>
        <p:txBody>
          <a:bodyPr wrap="square" rtlCol="0">
            <a:spAutoFit/>
          </a:bodyPr>
          <a:lstStyle/>
          <a:p>
            <a:pPr fontAlgn="auto">
              <a:spcBef>
                <a:spcPts val="0"/>
              </a:spcBef>
              <a:spcAft>
                <a:spcPts val="0"/>
              </a:spcAft>
            </a:pPr>
            <a:r>
              <a:rPr kumimoji="0" lang="en-US" altLang="zh-TW" sz="3200" b="1" dirty="0" smtClean="0">
                <a:solidFill>
                  <a:srgbClr val="000000"/>
                </a:solidFill>
                <a:latin typeface="標楷體" pitchFamily="65" charset="-120"/>
                <a:ea typeface="標楷體" pitchFamily="65" charset="-120"/>
              </a:rPr>
              <a:t>(</a:t>
            </a:r>
            <a:r>
              <a:rPr kumimoji="0" lang="zh-TW" altLang="en-US" sz="3200" b="1" dirty="0">
                <a:solidFill>
                  <a:srgbClr val="000000"/>
                </a:solidFill>
                <a:latin typeface="標楷體" pitchFamily="65" charset="-120"/>
                <a:ea typeface="標楷體" pitchFamily="65" charset="-120"/>
              </a:rPr>
              <a:t>西元六、七世紀</a:t>
            </a:r>
            <a:r>
              <a:rPr kumimoji="0" lang="zh-TW" altLang="en-US" sz="3200" b="1" dirty="0" smtClean="0">
                <a:solidFill>
                  <a:srgbClr val="000000"/>
                </a:solidFill>
                <a:latin typeface="標楷體" pitchFamily="65" charset="-120"/>
                <a:ea typeface="標楷體" pitchFamily="65" charset="-120"/>
              </a:rPr>
              <a:t>時</a:t>
            </a:r>
            <a:r>
              <a:rPr kumimoji="0" lang="en-US" altLang="zh-TW" sz="3200" b="1" dirty="0" smtClean="0">
                <a:solidFill>
                  <a:srgbClr val="000000"/>
                </a:solidFill>
                <a:latin typeface="標楷體" pitchFamily="65" charset="-120"/>
                <a:ea typeface="標楷體" pitchFamily="65" charset="-120"/>
              </a:rPr>
              <a:t>)</a:t>
            </a:r>
            <a:endParaRPr kumimoji="0" lang="zh-HK" altLang="en-US" sz="3200" dirty="0">
              <a:solidFill>
                <a:srgbClr val="FFFFFF"/>
              </a:solidFill>
              <a:latin typeface="Book Antiqua"/>
              <a:ea typeface="新細明體"/>
            </a:endParaRPr>
          </a:p>
        </p:txBody>
      </p:sp>
      <p:sp>
        <p:nvSpPr>
          <p:cNvPr id="6" name="文字方塊 5"/>
          <p:cNvSpPr txBox="1"/>
          <p:nvPr/>
        </p:nvSpPr>
        <p:spPr>
          <a:xfrm>
            <a:off x="3829316" y="2687194"/>
            <a:ext cx="1709936" cy="584775"/>
          </a:xfrm>
          <a:prstGeom prst="rect">
            <a:avLst/>
          </a:prstGeom>
          <a:noFill/>
        </p:spPr>
        <p:txBody>
          <a:bodyPr wrap="square" rtlCol="0">
            <a:spAutoFit/>
          </a:bodyPr>
          <a:lstStyle/>
          <a:p>
            <a:pPr fontAlgn="auto">
              <a:spcBef>
                <a:spcPts val="0"/>
              </a:spcBef>
              <a:spcAft>
                <a:spcPts val="0"/>
              </a:spcAft>
            </a:pPr>
            <a:r>
              <a:rPr kumimoji="0" lang="zh-TW" altLang="en-US" sz="3200" b="1" dirty="0">
                <a:solidFill>
                  <a:srgbClr val="FFFF00"/>
                </a:solidFill>
                <a:latin typeface="標楷體" pitchFamily="65" charset="-120"/>
                <a:ea typeface="標楷體" pitchFamily="65" charset="-120"/>
              </a:rPr>
              <a:t>拜占庭</a:t>
            </a:r>
            <a:endParaRPr kumimoji="0" lang="zh-HK" altLang="en-US" sz="3200" dirty="0">
              <a:solidFill>
                <a:srgbClr val="FFFF00"/>
              </a:solidFill>
              <a:latin typeface="Book Antiqua"/>
              <a:ea typeface="新細明體"/>
            </a:endParaRPr>
          </a:p>
        </p:txBody>
      </p:sp>
      <p:sp>
        <p:nvSpPr>
          <p:cNvPr id="7" name="文字方塊 6"/>
          <p:cNvSpPr txBox="1"/>
          <p:nvPr/>
        </p:nvSpPr>
        <p:spPr>
          <a:xfrm>
            <a:off x="6230111" y="2735636"/>
            <a:ext cx="1044116" cy="584775"/>
          </a:xfrm>
          <a:prstGeom prst="rect">
            <a:avLst/>
          </a:prstGeom>
          <a:noFill/>
        </p:spPr>
        <p:txBody>
          <a:bodyPr wrap="square" rtlCol="0">
            <a:spAutoFit/>
          </a:bodyPr>
          <a:lstStyle/>
          <a:p>
            <a:pPr fontAlgn="auto">
              <a:spcBef>
                <a:spcPts val="0"/>
              </a:spcBef>
              <a:spcAft>
                <a:spcPts val="0"/>
              </a:spcAft>
            </a:pPr>
            <a:r>
              <a:rPr kumimoji="0" lang="zh-TW" altLang="en-US" sz="3200" b="1" dirty="0">
                <a:solidFill>
                  <a:srgbClr val="FF0000"/>
                </a:solidFill>
                <a:latin typeface="標楷體" pitchFamily="65" charset="-120"/>
                <a:ea typeface="標楷體" pitchFamily="65" charset="-120"/>
              </a:rPr>
              <a:t>波斯</a:t>
            </a:r>
            <a:endParaRPr kumimoji="0" lang="zh-HK" altLang="en-US" sz="3200" dirty="0">
              <a:solidFill>
                <a:srgbClr val="FF0000"/>
              </a:solidFill>
              <a:latin typeface="Book Antiqua"/>
              <a:ea typeface="新細明體"/>
            </a:endParaRPr>
          </a:p>
        </p:txBody>
      </p:sp>
      <p:sp>
        <p:nvSpPr>
          <p:cNvPr id="9" name="文字方塊 8"/>
          <p:cNvSpPr txBox="1"/>
          <p:nvPr/>
        </p:nvSpPr>
        <p:spPr>
          <a:xfrm>
            <a:off x="5429098" y="3717032"/>
            <a:ext cx="1584176" cy="584775"/>
          </a:xfrm>
          <a:prstGeom prst="rect">
            <a:avLst/>
          </a:prstGeom>
          <a:noFill/>
        </p:spPr>
        <p:txBody>
          <a:bodyPr wrap="square" rtlCol="0">
            <a:spAutoFit/>
          </a:bodyPr>
          <a:lstStyle/>
          <a:p>
            <a:pPr fontAlgn="auto">
              <a:spcBef>
                <a:spcPts val="0"/>
              </a:spcBef>
              <a:spcAft>
                <a:spcPts val="0"/>
              </a:spcAft>
            </a:pPr>
            <a:r>
              <a:rPr kumimoji="0" lang="zh-TW" altLang="en-US" sz="3200" b="1" dirty="0">
                <a:solidFill>
                  <a:srgbClr val="000000"/>
                </a:solidFill>
                <a:latin typeface="標楷體" pitchFamily="65" charset="-120"/>
                <a:ea typeface="標楷體" pitchFamily="65" charset="-120"/>
              </a:rPr>
              <a:t>阿拉伯</a:t>
            </a:r>
            <a:endParaRPr kumimoji="0" lang="zh-HK" altLang="en-US" sz="3200" dirty="0">
              <a:solidFill>
                <a:srgbClr val="FFFFFF"/>
              </a:solidFill>
              <a:latin typeface="Book Antiqua"/>
              <a:ea typeface="新細明體"/>
            </a:endParaRPr>
          </a:p>
        </p:txBody>
      </p:sp>
    </p:spTree>
    <p:extLst>
      <p:ext uri="{BB962C8B-B14F-4D97-AF65-F5344CB8AC3E}">
        <p14:creationId xmlns:p14="http://schemas.microsoft.com/office/powerpoint/2010/main" xmlns="" val="3638909303"/>
      </p:ext>
    </p:extLst>
  </p:cSld>
  <p:clrMapOvr>
    <a:masterClrMapping/>
  </p:clrMapOvr>
  <p:transition spd="slow">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descr="BUCAILL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05400" y="533400"/>
            <a:ext cx="2895600"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9" name="Text Box 3"/>
          <p:cNvSpPr txBox="1">
            <a:spLocks noChangeArrowheads="1"/>
          </p:cNvSpPr>
          <p:nvPr/>
        </p:nvSpPr>
        <p:spPr bwMode="auto">
          <a:xfrm>
            <a:off x="4267200" y="2857500"/>
            <a:ext cx="4876800" cy="1373188"/>
          </a:xfrm>
          <a:prstGeom prst="rect">
            <a:avLst/>
          </a:prstGeom>
          <a:noFill/>
          <a:ln w="9525">
            <a:noFill/>
            <a:miter lim="800000"/>
            <a:headEnd/>
            <a:tailEnd/>
          </a:ln>
        </p:spPr>
        <p:txBody>
          <a:bodyPr>
            <a:spAutoFit/>
          </a:bodyPr>
          <a:lstStyle/>
          <a:p>
            <a:pPr algn="ctr">
              <a:lnSpc>
                <a:spcPct val="70000"/>
              </a:lnSpc>
              <a:spcBef>
                <a:spcPct val="50000"/>
              </a:spcBef>
              <a:defRPr/>
            </a:pPr>
            <a:r>
              <a:rPr lang="zh-TW" altLang="en-US" sz="2800" b="1" u="sng" dirty="0">
                <a:effectLst>
                  <a:outerShdw blurRad="38100" dist="38100" dir="2700000" algn="tl">
                    <a:srgbClr val="C0C0C0"/>
                  </a:outerShdw>
                </a:effectLst>
                <a:latin typeface="Arial" charset="0"/>
                <a:ea typeface="標楷體" pitchFamily="65" charset="-120"/>
              </a:rPr>
              <a:t>莫里斯</a:t>
            </a:r>
            <a:r>
              <a:rPr lang="en-US" altLang="zh-TW" sz="2800" b="1" u="sng" dirty="0">
                <a:effectLst>
                  <a:outerShdw blurRad="38100" dist="38100" dir="2700000" algn="tl">
                    <a:srgbClr val="C0C0C0"/>
                  </a:outerShdw>
                </a:effectLst>
                <a:latin typeface="Arial" charset="0"/>
                <a:ea typeface="標楷體" pitchFamily="65" charset="-120"/>
              </a:rPr>
              <a:t>‧</a:t>
            </a:r>
            <a:r>
              <a:rPr lang="zh-TW" altLang="en-US" sz="2800" b="1" u="sng" dirty="0">
                <a:effectLst>
                  <a:outerShdw blurRad="38100" dist="38100" dir="2700000" algn="tl">
                    <a:srgbClr val="C0C0C0"/>
                  </a:outerShdw>
                </a:effectLst>
                <a:latin typeface="Arial" charset="0"/>
                <a:ea typeface="標楷體" pitchFamily="65" charset="-120"/>
              </a:rPr>
              <a:t>比卡伊</a:t>
            </a:r>
            <a:r>
              <a:rPr lang="zh-TW" altLang="en-US" sz="2800" b="1" dirty="0">
                <a:effectLst>
                  <a:outerShdw blurRad="38100" dist="38100" dir="2700000" algn="tl">
                    <a:srgbClr val="C0C0C0"/>
                  </a:outerShdw>
                </a:effectLst>
                <a:latin typeface="Arial" charset="0"/>
                <a:ea typeface="標楷體" pitchFamily="65" charset="-120"/>
              </a:rPr>
              <a:t>醫生</a:t>
            </a:r>
            <a:endParaRPr lang="en-US" altLang="zh-TW" sz="2800" b="1" dirty="0">
              <a:effectLst>
                <a:outerShdw blurRad="38100" dist="38100" dir="2700000" algn="tl">
                  <a:srgbClr val="C0C0C0"/>
                </a:outerShdw>
              </a:effectLst>
              <a:latin typeface="Arial" charset="0"/>
              <a:ea typeface="標楷體" pitchFamily="65" charset="-120"/>
            </a:endParaRPr>
          </a:p>
          <a:p>
            <a:pPr algn="ctr">
              <a:lnSpc>
                <a:spcPct val="70000"/>
              </a:lnSpc>
              <a:spcBef>
                <a:spcPct val="50000"/>
              </a:spcBef>
              <a:defRPr/>
            </a:pPr>
            <a:r>
              <a:rPr lang="en-US" altLang="zh-TW" sz="2800" dirty="0">
                <a:latin typeface="Arial" charset="0"/>
                <a:cs typeface="Times New Roman" pitchFamily="18" charset="0"/>
              </a:rPr>
              <a:t>Dr. Maurice </a:t>
            </a:r>
            <a:r>
              <a:rPr lang="en-US" altLang="zh-TW" sz="2800" dirty="0" err="1">
                <a:latin typeface="Arial" charset="0"/>
                <a:cs typeface="Times New Roman" pitchFamily="18" charset="0"/>
              </a:rPr>
              <a:t>Bucaille</a:t>
            </a:r>
            <a:endParaRPr lang="en-US" altLang="zh-TW" sz="2800" dirty="0">
              <a:latin typeface="Arial" charset="0"/>
              <a:cs typeface="Times New Roman" pitchFamily="18" charset="0"/>
            </a:endParaRPr>
          </a:p>
          <a:p>
            <a:pPr algn="ctr">
              <a:spcBef>
                <a:spcPct val="50000"/>
              </a:spcBef>
              <a:defRPr/>
            </a:pPr>
            <a:r>
              <a:rPr lang="en-US" altLang="zh-TW" sz="2000" dirty="0">
                <a:latin typeface="Arial" charset="0"/>
                <a:ea typeface="Dotum" pitchFamily="34" charset="-127"/>
                <a:cs typeface="Times New Roman" pitchFamily="18" charset="0"/>
              </a:rPr>
              <a:t>(1920-1998)</a:t>
            </a:r>
          </a:p>
        </p:txBody>
      </p:sp>
      <p:sp>
        <p:nvSpPr>
          <p:cNvPr id="22532" name="Text Box 7"/>
          <p:cNvSpPr txBox="1">
            <a:spLocks noChangeArrowheads="1"/>
          </p:cNvSpPr>
          <p:nvPr/>
        </p:nvSpPr>
        <p:spPr bwMode="auto">
          <a:xfrm>
            <a:off x="4000500" y="5000625"/>
            <a:ext cx="4752975" cy="146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dirty="0"/>
              <a:t>Maurice </a:t>
            </a:r>
            <a:r>
              <a:rPr lang="en-US" altLang="zh-TW" dirty="0" err="1"/>
              <a:t>Bucaille</a:t>
            </a:r>
            <a:r>
              <a:rPr lang="en-US" altLang="zh-TW" dirty="0"/>
              <a:t>. </a:t>
            </a:r>
            <a:r>
              <a:rPr lang="en-US" altLang="zh-TW" b="1" i="1" dirty="0"/>
              <a:t>The Bible, The Qur’an and Science: The Holy Scriptures Examined in the Light of Modern Knowledge</a:t>
            </a:r>
            <a:r>
              <a:rPr lang="en-US" altLang="zh-TW" i="1" dirty="0"/>
              <a:t>.</a:t>
            </a:r>
            <a:r>
              <a:rPr lang="en-US" altLang="zh-TW" dirty="0"/>
              <a:t> Translated from French by Alastair D. Pannell and the author.1977</a:t>
            </a:r>
          </a:p>
        </p:txBody>
      </p:sp>
      <p:pic>
        <p:nvPicPr>
          <p:cNvPr id="22533" name="Picture 8" descr="biblequranscience"/>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39750" y="476250"/>
            <a:ext cx="3195638" cy="475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advClick="0">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3554" name="Picture 2" descr="1699_l"/>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64163" y="692150"/>
            <a:ext cx="2632075" cy="3913188"/>
          </a:xfrm>
          <a:prstGeom prst="rect">
            <a:avLst/>
          </a:prstGeom>
          <a:noFill/>
          <a:ln w="28575">
            <a:solidFill>
              <a:srgbClr val="800000"/>
            </a:solidFill>
            <a:miter lim="800000"/>
            <a:headEnd/>
            <a:tailEnd/>
          </a:ln>
          <a:extLst>
            <a:ext uri="{909E8E84-426E-40DD-AFC4-6F175D3DCCD1}">
              <a14:hiddenFill xmlns:a14="http://schemas.microsoft.com/office/drawing/2010/main" xmlns="">
                <a:solidFill>
                  <a:srgbClr val="FFFFFF"/>
                </a:solidFill>
              </a14:hiddenFill>
            </a:ext>
          </a:extLst>
        </p:spPr>
      </p:pic>
      <p:sp>
        <p:nvSpPr>
          <p:cNvPr id="23555" name="Text Box 3"/>
          <p:cNvSpPr txBox="1">
            <a:spLocks noChangeArrowheads="1"/>
          </p:cNvSpPr>
          <p:nvPr/>
        </p:nvSpPr>
        <p:spPr bwMode="auto">
          <a:xfrm>
            <a:off x="4572000" y="5157788"/>
            <a:ext cx="4319588"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b="1">
                <a:solidFill>
                  <a:schemeClr val="bg2"/>
                </a:solidFill>
              </a:rPr>
              <a:t>Maurice Bucaille,</a:t>
            </a:r>
            <a:r>
              <a:rPr lang="en-US" altLang="zh-TW"/>
              <a:t> </a:t>
            </a:r>
            <a:r>
              <a:rPr lang="en-US" altLang="zh-TW" b="1">
                <a:solidFill>
                  <a:schemeClr val="bg2"/>
                </a:solidFill>
              </a:rPr>
              <a:t>Moses and Pharaoh in the Bible, Qur'an and History</a:t>
            </a:r>
            <a:r>
              <a:rPr lang="en-US" altLang="zh-TW">
                <a:solidFill>
                  <a:schemeClr val="bg2"/>
                </a:solidFill>
              </a:rPr>
              <a:t>, </a:t>
            </a:r>
            <a:r>
              <a:rPr lang="en-US" altLang="zh-TW" b="1">
                <a:solidFill>
                  <a:schemeClr val="bg2"/>
                </a:solidFill>
              </a:rPr>
              <a:t>Islamic Book Trust, Kuala Lumpur, 1994.</a:t>
            </a:r>
          </a:p>
        </p:txBody>
      </p:sp>
      <p:pic>
        <p:nvPicPr>
          <p:cNvPr id="23556" name="Picture 4" descr="Mummies"/>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a:stretch/>
        </p:blipFill>
        <p:spPr bwMode="auto">
          <a:xfrm>
            <a:off x="1423359" y="836613"/>
            <a:ext cx="2035834" cy="3671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7" name="Text Box 5"/>
          <p:cNvSpPr txBox="1">
            <a:spLocks noChangeArrowheads="1"/>
          </p:cNvSpPr>
          <p:nvPr/>
        </p:nvSpPr>
        <p:spPr bwMode="auto">
          <a:xfrm>
            <a:off x="755650" y="5157788"/>
            <a:ext cx="3240088"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b="1">
                <a:solidFill>
                  <a:schemeClr val="bg2"/>
                </a:solidFill>
              </a:rPr>
              <a:t>Maurice Bucaille,</a:t>
            </a:r>
            <a:r>
              <a:rPr lang="en-US" altLang="zh-TW"/>
              <a:t> </a:t>
            </a:r>
            <a:r>
              <a:rPr lang="en-US" altLang="zh-TW" b="1">
                <a:solidFill>
                  <a:schemeClr val="bg2"/>
                </a:solidFill>
              </a:rPr>
              <a:t>Mummies of the Pharaohs: Modern Medical Investigations, St Martin's Press, 1990.</a:t>
            </a:r>
            <a:r>
              <a:rPr lang="en-US" altLang="zh-TW">
                <a:solidFill>
                  <a:schemeClr val="bg2"/>
                </a:solidFill>
              </a:rPr>
              <a:t> </a:t>
            </a:r>
          </a:p>
        </p:txBody>
      </p:sp>
    </p:spTree>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20" name="Text Box 4"/>
          <p:cNvSpPr txBox="1">
            <a:spLocks noChangeArrowheads="1"/>
          </p:cNvSpPr>
          <p:nvPr/>
        </p:nvSpPr>
        <p:spPr bwMode="auto">
          <a:xfrm>
            <a:off x="323528" y="333375"/>
            <a:ext cx="8209285" cy="5570538"/>
          </a:xfrm>
          <a:prstGeom prst="rect">
            <a:avLst/>
          </a:prstGeom>
          <a:noFill/>
          <a:ln w="9525">
            <a:noFill/>
            <a:miter lim="800000"/>
            <a:headEnd/>
            <a:tailEnd/>
          </a:ln>
          <a:effectLst/>
        </p:spPr>
        <p:txBody>
          <a:bodyPr wrap="square">
            <a:spAutoFit/>
          </a:bodyPr>
          <a:lstStyle/>
          <a:p>
            <a:pPr marL="363538" indent="-363538">
              <a:lnSpc>
                <a:spcPts val="4000"/>
              </a:lnSpc>
              <a:spcBef>
                <a:spcPct val="50000"/>
              </a:spcBef>
              <a:buFont typeface="Wingdings" pitchFamily="2" charset="2"/>
              <a:buChar char="Ø"/>
              <a:defRPr/>
            </a:pPr>
            <a:r>
              <a:rPr lang="en-US" altLang="zh-TW" b="1" dirty="0">
                <a:solidFill>
                  <a:schemeClr val="hlink"/>
                </a:solidFill>
                <a:effectLst>
                  <a:outerShdw blurRad="38100" dist="38100" dir="2700000" algn="tl">
                    <a:srgbClr val="000000"/>
                  </a:outerShdw>
                </a:effectLst>
                <a:latin typeface="Arial" charset="0"/>
              </a:rPr>
              <a:t> </a:t>
            </a:r>
            <a:r>
              <a:rPr lang="zh-TW" altLang="en-US" sz="2800" b="1" u="sng" dirty="0">
                <a:solidFill>
                  <a:srgbClr val="FFFF00"/>
                </a:solidFill>
                <a:effectLst>
                  <a:outerShdw blurRad="38100" dist="38100" dir="2700000" algn="tl">
                    <a:srgbClr val="000000"/>
                  </a:outerShdw>
                </a:effectLst>
                <a:latin typeface="Arial" charset="0"/>
              </a:rPr>
              <a:t>摩西</a:t>
            </a:r>
            <a:r>
              <a:rPr lang="zh-TW" altLang="en-US" sz="2800" b="1" dirty="0">
                <a:solidFill>
                  <a:srgbClr val="FFFF00"/>
                </a:solidFill>
                <a:effectLst>
                  <a:outerShdw blurRad="38100" dist="38100" dir="2700000" algn="tl">
                    <a:srgbClr val="000000"/>
                  </a:outerShdw>
                </a:effectLst>
                <a:latin typeface="Arial" charset="0"/>
              </a:rPr>
              <a:t>約出生於西元前十三世紀之初</a:t>
            </a:r>
          </a:p>
          <a:p>
            <a:pPr marL="363538" indent="-363538">
              <a:lnSpc>
                <a:spcPts val="4000"/>
              </a:lnSpc>
              <a:spcBef>
                <a:spcPct val="50000"/>
              </a:spcBef>
              <a:buFont typeface="Wingdings" pitchFamily="2" charset="2"/>
              <a:buChar char="Ø"/>
              <a:defRPr/>
            </a:pPr>
            <a:r>
              <a:rPr lang="zh-TW" altLang="en-US" sz="2800" b="1" u="sng" dirty="0">
                <a:solidFill>
                  <a:srgbClr val="FFFF00"/>
                </a:solidFill>
                <a:effectLst>
                  <a:outerShdw blurRad="38100" dist="38100" dir="2700000" algn="tl">
                    <a:srgbClr val="000000"/>
                  </a:outerShdw>
                </a:effectLst>
                <a:latin typeface="Arial" charset="0"/>
              </a:rPr>
              <a:t>摩西</a:t>
            </a:r>
            <a:r>
              <a:rPr lang="zh-TW" altLang="en-US" sz="2800" b="1" dirty="0">
                <a:solidFill>
                  <a:srgbClr val="FFFF00"/>
                </a:solidFill>
                <a:effectLst>
                  <a:outerShdw blurRad="38100" dist="38100" dir="2700000" algn="tl">
                    <a:srgbClr val="000000"/>
                  </a:outerShdw>
                </a:effectLst>
                <a:latin typeface="Arial" charset="0"/>
              </a:rPr>
              <a:t>逃難留</a:t>
            </a:r>
            <a:r>
              <a:rPr lang="zh-TW" altLang="en-US" sz="2800" b="1" u="sng" dirty="0">
                <a:solidFill>
                  <a:srgbClr val="FFFF00"/>
                </a:solidFill>
                <a:effectLst>
                  <a:outerShdw blurRad="38100" dist="38100" dir="2700000" algn="tl">
                    <a:srgbClr val="000000">
                      <a:alpha val="43137"/>
                    </a:srgbClr>
                  </a:outerShdw>
                </a:effectLst>
                <a:latin typeface="Arial" charset="0"/>
              </a:rPr>
              <a:t>麥德彥</a:t>
            </a:r>
            <a:r>
              <a:rPr lang="en-US" altLang="zh-TW" sz="2800" dirty="0">
                <a:solidFill>
                  <a:srgbClr val="FFFF00"/>
                </a:solidFill>
                <a:latin typeface="Arial" charset="0"/>
              </a:rPr>
              <a:t>(</a:t>
            </a:r>
            <a:r>
              <a:rPr lang="en-US" altLang="zh-TW" sz="2800" dirty="0" err="1">
                <a:solidFill>
                  <a:srgbClr val="FFFF00"/>
                </a:solidFill>
                <a:effectLst>
                  <a:outerShdw blurRad="38100" dist="38100" dir="2700000" algn="tl">
                    <a:srgbClr val="000000"/>
                  </a:outerShdw>
                </a:effectLst>
                <a:latin typeface="Arial" charset="0"/>
              </a:rPr>
              <a:t>Midian</a:t>
            </a:r>
            <a:r>
              <a:rPr lang="en-US" altLang="zh-TW" sz="2800" dirty="0">
                <a:solidFill>
                  <a:srgbClr val="FFFF00"/>
                </a:solidFill>
                <a:effectLst>
                  <a:outerShdw blurRad="38100" dist="38100" dir="2700000" algn="tl">
                    <a:srgbClr val="000000"/>
                  </a:outerShdw>
                </a:effectLst>
                <a:latin typeface="Arial" charset="0"/>
              </a:rPr>
              <a:t>, </a:t>
            </a:r>
            <a:r>
              <a:rPr lang="en-US" sz="2800" dirty="0" err="1">
                <a:solidFill>
                  <a:srgbClr val="FFFF00"/>
                </a:solidFill>
                <a:latin typeface="Arial" charset="0"/>
              </a:rPr>
              <a:t>Madyan</a:t>
            </a:r>
            <a:r>
              <a:rPr lang="en-US" altLang="zh-TW" sz="2800" dirty="0">
                <a:solidFill>
                  <a:srgbClr val="FFFF00"/>
                </a:solidFill>
                <a:effectLst>
                  <a:outerShdw blurRad="38100" dist="38100" dir="2700000" algn="tl">
                    <a:srgbClr val="000000"/>
                  </a:outerShdw>
                </a:effectLst>
                <a:latin typeface="Arial" charset="0"/>
              </a:rPr>
              <a:t>)</a:t>
            </a:r>
            <a:r>
              <a:rPr lang="zh-TW" altLang="en-US" sz="2800" b="1" dirty="0">
                <a:solidFill>
                  <a:srgbClr val="FFFF00"/>
                </a:solidFill>
                <a:effectLst>
                  <a:outerShdw blurRad="38100" dist="38100" dir="2700000" algn="tl">
                    <a:srgbClr val="000000"/>
                  </a:outerShdw>
                </a:effectLst>
                <a:latin typeface="Arial" charset="0"/>
              </a:rPr>
              <a:t>時，去世的法老應是</a:t>
            </a:r>
            <a:r>
              <a:rPr lang="zh-TW" altLang="en-US" sz="2800" b="1" u="sng" dirty="0">
                <a:solidFill>
                  <a:schemeClr val="hlink"/>
                </a:solidFill>
                <a:effectLst>
                  <a:outerShdw blurRad="38100" dist="38100" dir="2700000" algn="tl">
                    <a:srgbClr val="000000"/>
                  </a:outerShdw>
                </a:effectLst>
                <a:latin typeface="Arial" charset="0"/>
              </a:rPr>
              <a:t>拉美西斯二世</a:t>
            </a:r>
            <a:r>
              <a:rPr lang="zh-TW" altLang="en-US" sz="2800" b="1" dirty="0">
                <a:solidFill>
                  <a:schemeClr val="hlink"/>
                </a:solidFill>
                <a:effectLst>
                  <a:outerShdw blurRad="38100" dist="38100" dir="2700000" algn="tl">
                    <a:srgbClr val="000000"/>
                  </a:outerShdw>
                </a:effectLst>
                <a:latin typeface="Arial" charset="0"/>
              </a:rPr>
              <a:t> </a:t>
            </a:r>
            <a:r>
              <a:rPr lang="en-US" altLang="zh-TW" sz="2800" dirty="0">
                <a:solidFill>
                  <a:schemeClr val="hlink"/>
                </a:solidFill>
                <a:effectLst>
                  <a:outerShdw blurRad="38100" dist="38100" dir="2700000" algn="tl">
                    <a:srgbClr val="000000"/>
                  </a:outerShdw>
                </a:effectLst>
                <a:latin typeface="Arial" charset="0"/>
              </a:rPr>
              <a:t>(Ramses II, </a:t>
            </a:r>
            <a:r>
              <a:rPr lang="zh-TW" altLang="en-US" sz="2800" b="1" dirty="0">
                <a:solidFill>
                  <a:schemeClr val="hlink"/>
                </a:solidFill>
                <a:effectLst>
                  <a:outerShdw blurRad="38100" dist="38100" dir="2700000" algn="tl">
                    <a:srgbClr val="000000"/>
                  </a:outerShdw>
                </a:effectLst>
                <a:latin typeface="Arial" charset="0"/>
              </a:rPr>
              <a:t>終於</a:t>
            </a:r>
            <a:r>
              <a:rPr lang="en-US" altLang="zh-TW" sz="2800" dirty="0">
                <a:solidFill>
                  <a:schemeClr val="hlink"/>
                </a:solidFill>
                <a:effectLst>
                  <a:outerShdw blurRad="38100" dist="38100" dir="2700000" algn="tl">
                    <a:srgbClr val="000000"/>
                  </a:outerShdw>
                </a:effectLst>
                <a:latin typeface="Arial" charset="0"/>
              </a:rPr>
              <a:t>1235~1224B.C.</a:t>
            </a:r>
            <a:r>
              <a:rPr lang="zh-TW" altLang="en-US" sz="2800" b="1" dirty="0">
                <a:solidFill>
                  <a:schemeClr val="hlink"/>
                </a:solidFill>
                <a:effectLst>
                  <a:outerShdw blurRad="38100" dist="38100" dir="2700000" algn="tl">
                    <a:srgbClr val="000000"/>
                  </a:outerShdw>
                </a:effectLst>
                <a:latin typeface="Arial" charset="0"/>
              </a:rPr>
              <a:t>年間</a:t>
            </a:r>
            <a:r>
              <a:rPr lang="en-US" altLang="zh-TW" sz="2800" b="1" dirty="0">
                <a:solidFill>
                  <a:schemeClr val="hlink"/>
                </a:solidFill>
                <a:effectLst>
                  <a:outerShdw blurRad="38100" dist="38100" dir="2700000" algn="tl">
                    <a:srgbClr val="000000"/>
                  </a:outerShdw>
                </a:effectLst>
                <a:latin typeface="Arial" charset="0"/>
              </a:rPr>
              <a:t>)</a:t>
            </a:r>
          </a:p>
          <a:p>
            <a:pPr marL="363538" indent="-363538">
              <a:lnSpc>
                <a:spcPts val="4000"/>
              </a:lnSpc>
              <a:spcBef>
                <a:spcPct val="50000"/>
              </a:spcBef>
              <a:buFont typeface="Wingdings" pitchFamily="2" charset="2"/>
              <a:buChar char="Ø"/>
              <a:defRPr/>
            </a:pPr>
            <a:r>
              <a:rPr lang="zh-TW" altLang="en-US" sz="2800" b="1" dirty="0">
                <a:solidFill>
                  <a:srgbClr val="FFFF00"/>
                </a:solidFill>
                <a:effectLst>
                  <a:outerShdw blurRad="38100" dist="38100" dir="2700000" algn="tl">
                    <a:srgbClr val="000000"/>
                  </a:outerShdw>
                </a:effectLst>
                <a:latin typeface="Arial" charset="0"/>
              </a:rPr>
              <a:t>由其第</a:t>
            </a:r>
            <a:r>
              <a:rPr lang="en-US" altLang="zh-TW" sz="2800" dirty="0">
                <a:solidFill>
                  <a:srgbClr val="FFFF00"/>
                </a:solidFill>
                <a:effectLst>
                  <a:outerShdw blurRad="38100" dist="38100" dir="2700000" algn="tl">
                    <a:srgbClr val="000000"/>
                  </a:outerShdw>
                </a:effectLst>
                <a:latin typeface="Arial" charset="0"/>
              </a:rPr>
              <a:t>13</a:t>
            </a:r>
            <a:r>
              <a:rPr lang="zh-TW" altLang="en-US" sz="2800" b="1" dirty="0">
                <a:solidFill>
                  <a:srgbClr val="FFFF00"/>
                </a:solidFill>
                <a:effectLst>
                  <a:outerShdw blurRad="38100" dist="38100" dir="2700000" algn="tl">
                    <a:srgbClr val="000000"/>
                  </a:outerShdw>
                </a:effectLst>
                <a:latin typeface="Arial" charset="0"/>
              </a:rPr>
              <a:t>子 </a:t>
            </a:r>
            <a:r>
              <a:rPr lang="zh-TW" altLang="en-US" sz="2800" b="1" u="sng" dirty="0">
                <a:solidFill>
                  <a:srgbClr val="FFFF00"/>
                </a:solidFill>
                <a:effectLst>
                  <a:outerShdw blurRad="38100" dist="38100" dir="2700000" algn="tl">
                    <a:srgbClr val="000000"/>
                  </a:outerShdw>
                </a:effectLst>
                <a:latin typeface="Arial" charset="0"/>
              </a:rPr>
              <a:t>麥倫普塔赫</a:t>
            </a:r>
            <a:r>
              <a:rPr lang="zh-TW" altLang="en-US" sz="2800" b="1" dirty="0">
                <a:solidFill>
                  <a:srgbClr val="FFFF00"/>
                </a:solidFill>
                <a:effectLst>
                  <a:outerShdw blurRad="38100" dist="38100" dir="2700000" algn="tl">
                    <a:srgbClr val="000000"/>
                  </a:outerShdw>
                </a:effectLst>
                <a:latin typeface="Arial" charset="0"/>
              </a:rPr>
              <a:t> </a:t>
            </a:r>
            <a:r>
              <a:rPr lang="en-US" altLang="zh-TW" sz="2800" dirty="0">
                <a:solidFill>
                  <a:srgbClr val="FFFF00"/>
                </a:solidFill>
                <a:effectLst>
                  <a:outerShdw blurRad="38100" dist="38100" dir="2700000" algn="tl">
                    <a:srgbClr val="000000"/>
                  </a:outerShdw>
                </a:effectLst>
                <a:latin typeface="Arial" charset="0"/>
              </a:rPr>
              <a:t>(</a:t>
            </a:r>
            <a:r>
              <a:rPr lang="en-US" altLang="zh-TW" sz="2800" dirty="0" err="1">
                <a:solidFill>
                  <a:srgbClr val="FFFF00"/>
                </a:solidFill>
                <a:effectLst>
                  <a:outerShdw blurRad="38100" dist="38100" dir="2700000" algn="tl">
                    <a:srgbClr val="000000"/>
                  </a:outerShdw>
                </a:effectLst>
                <a:latin typeface="Arial" charset="0"/>
              </a:rPr>
              <a:t>Merenptah</a:t>
            </a:r>
            <a:r>
              <a:rPr lang="en-US" altLang="zh-TW" sz="2800" dirty="0">
                <a:solidFill>
                  <a:srgbClr val="FFFF00"/>
                </a:solidFill>
                <a:effectLst>
                  <a:outerShdw blurRad="38100" dist="38100" dir="2700000" algn="tl">
                    <a:srgbClr val="000000"/>
                  </a:outerShdw>
                </a:effectLst>
                <a:latin typeface="Arial" charset="0"/>
              </a:rPr>
              <a:t>,</a:t>
            </a:r>
            <a:r>
              <a:rPr lang="zh-TW" altLang="en-US" sz="2800" b="1" dirty="0">
                <a:solidFill>
                  <a:srgbClr val="FFFF00"/>
                </a:solidFill>
                <a:effectLst>
                  <a:outerShdw blurRad="38100" dist="38100" dir="2700000" algn="tl">
                    <a:srgbClr val="000000"/>
                  </a:outerShdw>
                </a:effectLst>
                <a:latin typeface="Arial" charset="0"/>
              </a:rPr>
              <a:t>約在位十年</a:t>
            </a:r>
            <a:r>
              <a:rPr lang="en-US" altLang="zh-TW" sz="2800" dirty="0">
                <a:solidFill>
                  <a:srgbClr val="FFFF00"/>
                </a:solidFill>
                <a:effectLst>
                  <a:outerShdw blurRad="38100" dist="38100" dir="2700000" algn="tl">
                    <a:srgbClr val="000000"/>
                  </a:outerShdw>
                </a:effectLst>
                <a:latin typeface="Arial" charset="0"/>
              </a:rPr>
              <a:t>)</a:t>
            </a:r>
            <a:r>
              <a:rPr lang="zh-TW" altLang="en-US" sz="2800" b="1" dirty="0">
                <a:solidFill>
                  <a:srgbClr val="FFFF00"/>
                </a:solidFill>
                <a:effectLst>
                  <a:outerShdw blurRad="38100" dist="38100" dir="2700000" algn="tl">
                    <a:srgbClr val="000000"/>
                  </a:outerShdw>
                </a:effectLst>
                <a:latin typeface="Arial" charset="0"/>
              </a:rPr>
              <a:t>繼位</a:t>
            </a:r>
          </a:p>
          <a:p>
            <a:pPr marL="363538" indent="-363538">
              <a:lnSpc>
                <a:spcPts val="4000"/>
              </a:lnSpc>
              <a:spcBef>
                <a:spcPct val="50000"/>
              </a:spcBef>
              <a:buFont typeface="Wingdings" pitchFamily="2" charset="2"/>
              <a:buChar char="Ø"/>
              <a:defRPr/>
            </a:pPr>
            <a:r>
              <a:rPr lang="zh-TW" altLang="en-US" sz="2800" b="1" dirty="0">
                <a:solidFill>
                  <a:srgbClr val="FFFF00"/>
                </a:solidFill>
                <a:effectLst>
                  <a:outerShdw blurRad="38100" dist="38100" dir="2700000" algn="tl">
                    <a:srgbClr val="000000"/>
                  </a:outerShdw>
                </a:effectLst>
                <a:latin typeface="Arial" charset="0"/>
              </a:rPr>
              <a:t>出埃及事件應發生於西元前十三世紀之末段</a:t>
            </a:r>
          </a:p>
          <a:p>
            <a:pPr marL="363538" indent="-363538">
              <a:lnSpc>
                <a:spcPts val="4000"/>
              </a:lnSpc>
              <a:spcBef>
                <a:spcPct val="50000"/>
              </a:spcBef>
              <a:buFont typeface="Wingdings" pitchFamily="2" charset="2"/>
              <a:buChar char="Ø"/>
              <a:defRPr/>
            </a:pPr>
            <a:r>
              <a:rPr lang="zh-TW" altLang="en-US" sz="2800" b="1" dirty="0">
                <a:solidFill>
                  <a:srgbClr val="FFFF00"/>
                </a:solidFill>
                <a:effectLst>
                  <a:outerShdw blurRad="38100" dist="38100" dir="2700000" algn="tl">
                    <a:srgbClr val="000000"/>
                  </a:outerShdw>
                </a:effectLst>
                <a:latin typeface="Arial" charset="0"/>
              </a:rPr>
              <a:t>換言之，</a:t>
            </a:r>
            <a:r>
              <a:rPr lang="zh-TW" altLang="en-US" sz="2800" b="1" u="sng" dirty="0">
                <a:solidFill>
                  <a:srgbClr val="FFFF00"/>
                </a:solidFill>
                <a:effectLst>
                  <a:outerShdw blurRad="38100" dist="38100" dir="2700000" algn="tl">
                    <a:srgbClr val="000000"/>
                  </a:outerShdw>
                </a:effectLst>
                <a:latin typeface="Arial" charset="0"/>
              </a:rPr>
              <a:t>麥倫普塔赫</a:t>
            </a:r>
            <a:r>
              <a:rPr lang="zh-TW" altLang="en-US" sz="2800" b="1" dirty="0">
                <a:solidFill>
                  <a:srgbClr val="FFFF00"/>
                </a:solidFill>
                <a:effectLst>
                  <a:outerShdw blurRad="38100" dist="38100" dir="2700000" algn="tl">
                    <a:srgbClr val="000000"/>
                  </a:outerShdw>
                </a:effectLst>
                <a:latin typeface="Arial" charset="0"/>
              </a:rPr>
              <a:t> </a:t>
            </a:r>
            <a:r>
              <a:rPr lang="en-US" altLang="zh-TW" sz="2800" dirty="0">
                <a:solidFill>
                  <a:srgbClr val="FFFF00"/>
                </a:solidFill>
                <a:effectLst>
                  <a:outerShdw blurRad="38100" dist="38100" dir="2700000" algn="tl">
                    <a:srgbClr val="000000"/>
                  </a:outerShdw>
                </a:effectLst>
                <a:latin typeface="Arial" charset="0"/>
              </a:rPr>
              <a:t>(</a:t>
            </a:r>
            <a:r>
              <a:rPr lang="en-US" altLang="zh-TW" sz="2800" dirty="0" err="1">
                <a:solidFill>
                  <a:srgbClr val="FFFF00"/>
                </a:solidFill>
                <a:effectLst>
                  <a:outerShdw blurRad="38100" dist="38100" dir="2700000" algn="tl">
                    <a:srgbClr val="000000"/>
                  </a:outerShdw>
                </a:effectLst>
                <a:latin typeface="Arial" charset="0"/>
              </a:rPr>
              <a:t>Merenptah</a:t>
            </a:r>
            <a:r>
              <a:rPr lang="en-US" altLang="zh-TW" sz="2800" dirty="0">
                <a:solidFill>
                  <a:srgbClr val="FFFF00"/>
                </a:solidFill>
                <a:effectLst>
                  <a:outerShdw blurRad="38100" dist="38100" dir="2700000" algn="tl">
                    <a:srgbClr val="000000"/>
                  </a:outerShdw>
                </a:effectLst>
                <a:latin typeface="Arial" charset="0"/>
              </a:rPr>
              <a:t>)</a:t>
            </a:r>
            <a:r>
              <a:rPr lang="zh-TW" altLang="en-US" sz="2800" b="1" dirty="0">
                <a:solidFill>
                  <a:srgbClr val="FFFF00"/>
                </a:solidFill>
                <a:effectLst>
                  <a:outerShdw blurRad="38100" dist="38100" dir="2700000" algn="tl">
                    <a:srgbClr val="000000"/>
                  </a:outerShdw>
                </a:effectLst>
                <a:latin typeface="Arial" charset="0"/>
              </a:rPr>
              <a:t>正是追趕</a:t>
            </a:r>
            <a:r>
              <a:rPr lang="zh-TW" altLang="en-US" sz="2800" b="1" u="sng" dirty="0">
                <a:solidFill>
                  <a:srgbClr val="FFFF00"/>
                </a:solidFill>
                <a:effectLst>
                  <a:outerShdw blurRad="38100" dist="38100" dir="2700000" algn="tl">
                    <a:srgbClr val="000000"/>
                  </a:outerShdw>
                </a:effectLst>
                <a:latin typeface="Arial" charset="0"/>
              </a:rPr>
              <a:t>摩西</a:t>
            </a:r>
            <a:r>
              <a:rPr lang="zh-TW" altLang="en-US" sz="2800" b="1" dirty="0">
                <a:solidFill>
                  <a:srgbClr val="FFFF00"/>
                </a:solidFill>
                <a:effectLst>
                  <a:outerShdw blurRad="38100" dist="38100" dir="2700000" algn="tl">
                    <a:srgbClr val="000000"/>
                  </a:outerShdw>
                </a:effectLst>
                <a:latin typeface="Arial" charset="0"/>
              </a:rPr>
              <a:t>等人的法老</a:t>
            </a:r>
          </a:p>
        </p:txBody>
      </p:sp>
      <p:sp>
        <p:nvSpPr>
          <p:cNvPr id="162821" name="Text Box 5"/>
          <p:cNvSpPr txBox="1">
            <a:spLocks noChangeArrowheads="1"/>
          </p:cNvSpPr>
          <p:nvPr/>
        </p:nvSpPr>
        <p:spPr bwMode="auto">
          <a:xfrm>
            <a:off x="755576" y="6021288"/>
            <a:ext cx="799288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2000" dirty="0"/>
              <a:t>Maurice </a:t>
            </a:r>
            <a:r>
              <a:rPr lang="en-US" altLang="zh-TW" sz="2000" dirty="0" err="1"/>
              <a:t>Bucaille</a:t>
            </a:r>
            <a:r>
              <a:rPr lang="en-US" altLang="zh-TW" sz="2000" dirty="0"/>
              <a:t>. </a:t>
            </a:r>
            <a:r>
              <a:rPr lang="en-US" altLang="zh-TW" sz="2000" i="1" dirty="0"/>
              <a:t>Moses and Pharaoh in the Bible, Qur'an and History</a:t>
            </a:r>
            <a:r>
              <a:rPr lang="en-US" altLang="zh-TW" sz="2000" dirty="0"/>
              <a:t>, Islamic Book Trust, Kuala Lumpur, 1994. pp.213-5</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62820">
                                            <p:txEl>
                                              <p:pRg st="0" end="0"/>
                                            </p:txEl>
                                          </p:spTgt>
                                        </p:tgtEl>
                                        <p:attrNameLst>
                                          <p:attrName>style.visibility</p:attrName>
                                        </p:attrNameLst>
                                      </p:cBhvr>
                                      <p:to>
                                        <p:strVal val="visible"/>
                                      </p:to>
                                    </p:set>
                                    <p:animEffect transition="in" filter="dissolve">
                                      <p:cBhvr>
                                        <p:cTn id="7" dur="500"/>
                                        <p:tgtEl>
                                          <p:spTgt spid="16282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62820">
                                            <p:txEl>
                                              <p:pRg st="1" end="1"/>
                                            </p:txEl>
                                          </p:spTgt>
                                        </p:tgtEl>
                                        <p:attrNameLst>
                                          <p:attrName>style.visibility</p:attrName>
                                        </p:attrNameLst>
                                      </p:cBhvr>
                                      <p:to>
                                        <p:strVal val="visible"/>
                                      </p:to>
                                    </p:set>
                                    <p:animEffect transition="in" filter="dissolve">
                                      <p:cBhvr>
                                        <p:cTn id="12" dur="500"/>
                                        <p:tgtEl>
                                          <p:spTgt spid="16282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62820">
                                            <p:txEl>
                                              <p:pRg st="2" end="2"/>
                                            </p:txEl>
                                          </p:spTgt>
                                        </p:tgtEl>
                                        <p:attrNameLst>
                                          <p:attrName>style.visibility</p:attrName>
                                        </p:attrNameLst>
                                      </p:cBhvr>
                                      <p:to>
                                        <p:strVal val="visible"/>
                                      </p:to>
                                    </p:set>
                                    <p:animEffect transition="in" filter="dissolve">
                                      <p:cBhvr>
                                        <p:cTn id="17" dur="500"/>
                                        <p:tgtEl>
                                          <p:spTgt spid="16282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62820">
                                            <p:txEl>
                                              <p:pRg st="3" end="3"/>
                                            </p:txEl>
                                          </p:spTgt>
                                        </p:tgtEl>
                                        <p:attrNameLst>
                                          <p:attrName>style.visibility</p:attrName>
                                        </p:attrNameLst>
                                      </p:cBhvr>
                                      <p:to>
                                        <p:strVal val="visible"/>
                                      </p:to>
                                    </p:set>
                                    <p:animEffect transition="in" filter="dissolve">
                                      <p:cBhvr>
                                        <p:cTn id="22" dur="500"/>
                                        <p:tgtEl>
                                          <p:spTgt spid="16282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62820">
                                            <p:txEl>
                                              <p:pRg st="4" end="4"/>
                                            </p:txEl>
                                          </p:spTgt>
                                        </p:tgtEl>
                                        <p:attrNameLst>
                                          <p:attrName>style.visibility</p:attrName>
                                        </p:attrNameLst>
                                      </p:cBhvr>
                                      <p:to>
                                        <p:strVal val="visible"/>
                                      </p:to>
                                    </p:set>
                                    <p:animEffect transition="in" filter="dissolve">
                                      <p:cBhvr>
                                        <p:cTn id="27" dur="500"/>
                                        <p:tgtEl>
                                          <p:spTgt spid="162820">
                                            <p:txEl>
                                              <p:pRg st="4" end="4"/>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62821"/>
                                        </p:tgtEl>
                                        <p:attrNameLst>
                                          <p:attrName>style.visibility</p:attrName>
                                        </p:attrNameLst>
                                      </p:cBhvr>
                                      <p:to>
                                        <p:strVal val="visible"/>
                                      </p:to>
                                    </p:set>
                                    <p:animEffect transition="in" filter="dissolve">
                                      <p:cBhvr>
                                        <p:cTn id="30" dur="500"/>
                                        <p:tgtEl>
                                          <p:spTgt spid="162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1"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5602" name="Picture 2" descr="Cario_museum_"/>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Text Box 3"/>
          <p:cNvSpPr txBox="1">
            <a:spLocks noChangeArrowheads="1"/>
          </p:cNvSpPr>
          <p:nvPr/>
        </p:nvSpPr>
        <p:spPr bwMode="auto">
          <a:xfrm>
            <a:off x="4787900" y="549275"/>
            <a:ext cx="4030663"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pPr>
            <a:r>
              <a:rPr lang="zh-TW" altLang="en-US" sz="5400">
                <a:solidFill>
                  <a:srgbClr val="260DBB"/>
                </a:solidFill>
                <a:latin typeface="標楷體" pitchFamily="65" charset="-120"/>
                <a:ea typeface="標楷體" pitchFamily="65" charset="-120"/>
              </a:rPr>
              <a:t>開羅博物館</a:t>
            </a:r>
          </a:p>
        </p:txBody>
      </p:sp>
    </p:spTree>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descr="Mummy of Pharaoh Merenptah"/>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067175" y="3141663"/>
            <a:ext cx="4643438" cy="3328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7" name="Picture 3" descr="Mummy Of Ramses II"/>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5464175" cy="333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2" name="Text Box 4"/>
          <p:cNvSpPr txBox="1">
            <a:spLocks noChangeArrowheads="1"/>
          </p:cNvSpPr>
          <p:nvPr/>
        </p:nvSpPr>
        <p:spPr bwMode="auto">
          <a:xfrm>
            <a:off x="395288" y="260350"/>
            <a:ext cx="5364162" cy="1246188"/>
          </a:xfrm>
          <a:prstGeom prst="rect">
            <a:avLst/>
          </a:prstGeom>
          <a:solidFill>
            <a:srgbClr val="A18AEA">
              <a:alpha val="50000"/>
            </a:srgbClr>
          </a:solidFill>
          <a:ln w="12700">
            <a:noFill/>
            <a:miter lim="800000"/>
            <a:headEnd/>
            <a:tailEnd/>
          </a:ln>
          <a:effectLst/>
        </p:spPr>
        <p:txBody>
          <a:bodyPr>
            <a:spAutoFit/>
          </a:bodyPr>
          <a:lstStyle/>
          <a:p>
            <a:pPr algn="ctr" eaLnBrk="0" hangingPunct="0">
              <a:lnSpc>
                <a:spcPct val="50000"/>
              </a:lnSpc>
              <a:spcBef>
                <a:spcPct val="50000"/>
              </a:spcBef>
              <a:defRPr/>
            </a:pPr>
            <a:r>
              <a:rPr lang="zh-TW" altLang="en-US" sz="3400" b="1" dirty="0">
                <a:solidFill>
                  <a:schemeClr val="hlink"/>
                </a:solidFill>
                <a:effectLst>
                  <a:outerShdw blurRad="38100" dist="38100" dir="2700000" algn="tl">
                    <a:srgbClr val="000000"/>
                  </a:outerShdw>
                </a:effectLst>
                <a:latin typeface="標楷體" pitchFamily="65" charset="-120"/>
                <a:ea typeface="標楷體" pitchFamily="65" charset="-120"/>
              </a:rPr>
              <a:t>拉美西斯二世</a:t>
            </a:r>
          </a:p>
          <a:p>
            <a:pPr algn="ctr" eaLnBrk="0" hangingPunct="0">
              <a:lnSpc>
                <a:spcPct val="50000"/>
              </a:lnSpc>
              <a:spcBef>
                <a:spcPct val="50000"/>
              </a:spcBef>
              <a:defRPr/>
            </a:pPr>
            <a:r>
              <a:rPr lang="en-US" altLang="zh-TW" sz="3400" b="1" dirty="0">
                <a:solidFill>
                  <a:schemeClr val="hlink"/>
                </a:solidFill>
                <a:effectLst>
                  <a:outerShdw blurRad="38100" dist="38100" dir="2700000" algn="tl">
                    <a:srgbClr val="000000"/>
                  </a:outerShdw>
                </a:effectLst>
                <a:latin typeface="Times New Roman" pitchFamily="18" charset="0"/>
                <a:ea typeface="標楷體" pitchFamily="65" charset="-120"/>
              </a:rPr>
              <a:t>(</a:t>
            </a:r>
            <a:r>
              <a:rPr lang="en-US" altLang="zh-TW" sz="3400" dirty="0">
                <a:solidFill>
                  <a:schemeClr val="hlink"/>
                </a:solidFill>
                <a:effectLst>
                  <a:outerShdw blurRad="38100" dist="38100" dir="2700000" algn="tl">
                    <a:srgbClr val="000000"/>
                  </a:outerShdw>
                </a:effectLst>
                <a:latin typeface="Times New Roman" pitchFamily="18" charset="0"/>
                <a:ea typeface="標楷體" pitchFamily="65" charset="-120"/>
              </a:rPr>
              <a:t>Ramses II</a:t>
            </a:r>
            <a:r>
              <a:rPr lang="en-US" altLang="zh-TW" sz="3400" b="1" dirty="0">
                <a:solidFill>
                  <a:schemeClr val="hlink"/>
                </a:solidFill>
                <a:effectLst>
                  <a:outerShdw blurRad="38100" dist="38100" dir="2700000" algn="tl">
                    <a:srgbClr val="000000"/>
                  </a:outerShdw>
                </a:effectLst>
                <a:latin typeface="Times New Roman" pitchFamily="18" charset="0"/>
                <a:ea typeface="標楷體" pitchFamily="65" charset="-120"/>
              </a:rPr>
              <a:t>)</a:t>
            </a:r>
          </a:p>
          <a:p>
            <a:pPr algn="ctr" eaLnBrk="0" hangingPunct="0">
              <a:lnSpc>
                <a:spcPct val="50000"/>
              </a:lnSpc>
              <a:spcBef>
                <a:spcPct val="50000"/>
              </a:spcBef>
              <a:defRPr/>
            </a:pPr>
            <a:r>
              <a:rPr lang="en-US" sz="2400" b="1" dirty="0">
                <a:solidFill>
                  <a:srgbClr val="FFFF00"/>
                </a:solidFill>
                <a:effectLst>
                  <a:outerShdw blurRad="38100" dist="38100" dir="2700000" algn="tl">
                    <a:srgbClr val="000000">
                      <a:alpha val="43137"/>
                    </a:srgbClr>
                  </a:outerShdw>
                </a:effectLst>
                <a:latin typeface="Arial" charset="0"/>
              </a:rPr>
              <a:t>(1279-1213 B.C.)</a:t>
            </a:r>
            <a:endParaRPr lang="en-US" altLang="zh-TW" sz="3400" b="1" dirty="0">
              <a:solidFill>
                <a:schemeClr val="hlink"/>
              </a:solidFill>
              <a:effectLst>
                <a:outerShdw blurRad="38100" dist="38100" dir="2700000" algn="tl">
                  <a:srgbClr val="000000"/>
                </a:outerShdw>
              </a:effectLst>
              <a:latin typeface="Times New Roman" pitchFamily="18" charset="0"/>
              <a:ea typeface="標楷體" pitchFamily="65" charset="-120"/>
            </a:endParaRPr>
          </a:p>
        </p:txBody>
      </p:sp>
      <p:sp>
        <p:nvSpPr>
          <p:cNvPr id="68613" name="Text Box 5"/>
          <p:cNvSpPr txBox="1">
            <a:spLocks noChangeArrowheads="1"/>
          </p:cNvSpPr>
          <p:nvPr/>
        </p:nvSpPr>
        <p:spPr bwMode="auto">
          <a:xfrm>
            <a:off x="3851275" y="5157788"/>
            <a:ext cx="5003800" cy="1200150"/>
          </a:xfrm>
          <a:prstGeom prst="rect">
            <a:avLst/>
          </a:prstGeom>
          <a:solidFill>
            <a:srgbClr val="A18AEA">
              <a:alpha val="50000"/>
            </a:srgbClr>
          </a:solidFill>
          <a:ln w="12700">
            <a:noFill/>
            <a:miter lim="800000"/>
            <a:headEnd/>
            <a:tailEnd/>
          </a:ln>
          <a:effectLst/>
        </p:spPr>
        <p:txBody>
          <a:bodyPr>
            <a:spAutoFit/>
          </a:bodyPr>
          <a:lstStyle/>
          <a:p>
            <a:pPr algn="ctr" eaLnBrk="0" hangingPunct="0">
              <a:lnSpc>
                <a:spcPct val="50000"/>
              </a:lnSpc>
              <a:spcBef>
                <a:spcPct val="50000"/>
              </a:spcBef>
              <a:defRPr/>
            </a:pPr>
            <a:r>
              <a:rPr lang="zh-TW" altLang="en-US" sz="3200" b="1" dirty="0">
                <a:solidFill>
                  <a:srgbClr val="FFFF00"/>
                </a:solidFill>
                <a:effectLst>
                  <a:outerShdw blurRad="38100" dist="38100" dir="2700000" algn="tl">
                    <a:srgbClr val="000000"/>
                  </a:outerShdw>
                </a:effectLst>
                <a:latin typeface="標楷體" pitchFamily="65" charset="-120"/>
                <a:ea typeface="標楷體" pitchFamily="65" charset="-120"/>
              </a:rPr>
              <a:t>麥倫普塔赫</a:t>
            </a:r>
          </a:p>
          <a:p>
            <a:pPr algn="ctr" eaLnBrk="0" hangingPunct="0">
              <a:lnSpc>
                <a:spcPct val="50000"/>
              </a:lnSpc>
              <a:spcBef>
                <a:spcPct val="50000"/>
              </a:spcBef>
              <a:defRPr/>
            </a:pPr>
            <a:r>
              <a:rPr lang="en-US" altLang="zh-TW" sz="3200" dirty="0">
                <a:solidFill>
                  <a:srgbClr val="FFFF00"/>
                </a:solidFill>
                <a:effectLst>
                  <a:outerShdw blurRad="38100" dist="38100" dir="2700000" algn="tl">
                    <a:srgbClr val="000000"/>
                  </a:outerShdw>
                </a:effectLst>
                <a:latin typeface="Times New Roman" pitchFamily="18" charset="0"/>
                <a:ea typeface="標楷體" pitchFamily="65" charset="-120"/>
              </a:rPr>
              <a:t>(</a:t>
            </a:r>
            <a:r>
              <a:rPr lang="en-US" altLang="zh-TW" sz="3200" dirty="0" err="1">
                <a:solidFill>
                  <a:srgbClr val="FFFF00"/>
                </a:solidFill>
                <a:effectLst>
                  <a:outerShdw blurRad="38100" dist="38100" dir="2700000" algn="tl">
                    <a:srgbClr val="000000"/>
                  </a:outerShdw>
                </a:effectLst>
                <a:latin typeface="Times New Roman" pitchFamily="18" charset="0"/>
                <a:ea typeface="標楷體" pitchFamily="65" charset="-120"/>
              </a:rPr>
              <a:t>Merenptah</a:t>
            </a:r>
            <a:r>
              <a:rPr lang="en-US" altLang="zh-TW" sz="3200" dirty="0">
                <a:solidFill>
                  <a:srgbClr val="FFFF00"/>
                </a:solidFill>
                <a:effectLst>
                  <a:outerShdw blurRad="38100" dist="38100" dir="2700000" algn="tl">
                    <a:srgbClr val="000000"/>
                  </a:outerShdw>
                </a:effectLst>
                <a:latin typeface="Times New Roman" pitchFamily="18" charset="0"/>
                <a:ea typeface="標楷體" pitchFamily="65" charset="-120"/>
              </a:rPr>
              <a:t>)</a:t>
            </a:r>
          </a:p>
          <a:p>
            <a:pPr algn="ctr" eaLnBrk="0" hangingPunct="0">
              <a:lnSpc>
                <a:spcPct val="50000"/>
              </a:lnSpc>
              <a:spcBef>
                <a:spcPct val="50000"/>
              </a:spcBef>
              <a:defRPr/>
            </a:pPr>
            <a:r>
              <a:rPr lang="en-US" sz="2400" b="1" dirty="0">
                <a:solidFill>
                  <a:srgbClr val="FFFF00"/>
                </a:solidFill>
                <a:effectLst>
                  <a:outerShdw blurRad="38100" dist="38100" dir="2700000" algn="tl">
                    <a:srgbClr val="000000">
                      <a:alpha val="43137"/>
                    </a:srgbClr>
                  </a:outerShdw>
                </a:effectLst>
                <a:latin typeface="Arial" charset="0"/>
              </a:rPr>
              <a:t>(1213-1203 B.C.)</a:t>
            </a:r>
            <a:endParaRPr lang="en-US" altLang="zh-TW" sz="3200" dirty="0">
              <a:solidFill>
                <a:srgbClr val="FFFF00"/>
              </a:solidFill>
              <a:effectLst>
                <a:outerShdw blurRad="38100" dist="38100" dir="2700000" algn="tl">
                  <a:srgbClr val="000000"/>
                </a:outerShdw>
              </a:effectLst>
              <a:latin typeface="Times New Roman" pitchFamily="18" charset="0"/>
              <a:ea typeface="標楷體" pitchFamily="65" charset="-120"/>
            </a:endParaRPr>
          </a:p>
        </p:txBody>
      </p:sp>
      <p:sp>
        <p:nvSpPr>
          <p:cNvPr id="26630" name="文字方塊 1"/>
          <p:cNvSpPr txBox="1">
            <a:spLocks noChangeArrowheads="1"/>
          </p:cNvSpPr>
          <p:nvPr/>
        </p:nvSpPr>
        <p:spPr bwMode="auto">
          <a:xfrm>
            <a:off x="180975" y="3429000"/>
            <a:ext cx="36703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en-US" altLang="zh-HK" sz="1600" dirty="0"/>
              <a:t>http://en.wikipedia.org/wiki/Ramses_II</a:t>
            </a:r>
            <a:endParaRPr lang="zh-HK" altLang="en-US" sz="1600" dirty="0"/>
          </a:p>
        </p:txBody>
      </p:sp>
      <p:pic>
        <p:nvPicPr>
          <p:cNvPr id="26631" name="Picture 2" descr="http://upload.wikimedia.org/wikipedia/commons/thumb/a/ac/Merenptah_Louxor-HeadAndShoulders-BackgroundKnockedOut.png/220px-Merenptah_Louxor-HeadAndShoulders-BackgroundKnockedOut.png">
            <a:hlinkClick r:id="rId5" tooltip="Statue of Merenptah on display at the Egyptian Museum."/>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370763" y="2239963"/>
            <a:ext cx="1808162" cy="174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2" name="文字方塊 2"/>
          <p:cNvSpPr txBox="1">
            <a:spLocks noChangeArrowheads="1"/>
          </p:cNvSpPr>
          <p:nvPr/>
        </p:nvSpPr>
        <p:spPr bwMode="auto">
          <a:xfrm>
            <a:off x="3988593" y="6470650"/>
            <a:ext cx="472916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en-US" altLang="zh-HK" sz="1600" dirty="0"/>
              <a:t>http://en.wikipedia.org/wiki/Merenptah</a:t>
            </a:r>
            <a:endParaRPr lang="zh-HK" altLang="en-US" sz="1600" dirty="0"/>
          </a:p>
        </p:txBody>
      </p:sp>
      <p:pic>
        <p:nvPicPr>
          <p:cNvPr id="26633" name="Picture 4" descr="http://upload.wikimedia.org/wikipedia/commons/thumb/0/03/RamsesIIEgypt.jpg/220px-RamsesIIEgypt.jpg">
            <a:hlinkClick r:id="rId7" tooltip="Ramesses II: one of four external seated statues at Abu Simbel"/>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4833938" y="9525"/>
            <a:ext cx="1609725" cy="191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5896" name="Text Box 8"/>
          <p:cNvSpPr txBox="1">
            <a:spLocks noChangeArrowheads="1"/>
          </p:cNvSpPr>
          <p:nvPr/>
        </p:nvSpPr>
        <p:spPr bwMode="auto">
          <a:xfrm>
            <a:off x="683468" y="548680"/>
            <a:ext cx="7632700" cy="5283369"/>
          </a:xfrm>
          <a:prstGeom prst="rect">
            <a:avLst/>
          </a:prstGeom>
          <a:noFill/>
          <a:ln w="9525">
            <a:noFill/>
            <a:miter lim="800000"/>
            <a:headEnd/>
            <a:tailEnd/>
          </a:ln>
          <a:effectLst/>
        </p:spPr>
        <p:txBody>
          <a:bodyPr>
            <a:spAutoFit/>
          </a:bodyPr>
          <a:lstStyle/>
          <a:p>
            <a:pPr marL="363538" indent="-363538">
              <a:lnSpc>
                <a:spcPct val="140000"/>
              </a:lnSpc>
              <a:spcBef>
                <a:spcPct val="50000"/>
              </a:spcBef>
              <a:buFont typeface="Wingdings" pitchFamily="2" charset="2"/>
              <a:buChar char="Ø"/>
              <a:defRPr/>
            </a:pPr>
            <a:r>
              <a:rPr lang="en-US" altLang="zh-TW" sz="2800" dirty="0">
                <a:solidFill>
                  <a:schemeClr val="hlink"/>
                </a:solidFill>
                <a:effectLst>
                  <a:outerShdw blurRad="38100" dist="38100" dir="2700000" algn="tl">
                    <a:srgbClr val="000000"/>
                  </a:outerShdw>
                </a:effectLst>
                <a:latin typeface="Arial" charset="0"/>
              </a:rPr>
              <a:t>1898</a:t>
            </a:r>
            <a:r>
              <a:rPr lang="zh-TW" altLang="en-US" sz="2800" b="1" dirty="0">
                <a:solidFill>
                  <a:schemeClr val="hlink"/>
                </a:solidFill>
                <a:effectLst>
                  <a:outerShdw blurRad="38100" dist="38100" dir="2700000" algn="tl">
                    <a:srgbClr val="000000"/>
                  </a:outerShdw>
                </a:effectLst>
                <a:latin typeface="Arial" charset="0"/>
              </a:rPr>
              <a:t>年由</a:t>
            </a:r>
            <a:r>
              <a:rPr lang="zh-TW" altLang="en-US" sz="2800" b="1" u="sng" dirty="0">
                <a:solidFill>
                  <a:schemeClr val="hlink"/>
                </a:solidFill>
                <a:effectLst>
                  <a:outerShdw blurRad="38100" dist="38100" dir="2700000" algn="tl">
                    <a:srgbClr val="000000"/>
                  </a:outerShdw>
                </a:effectLst>
                <a:latin typeface="Arial" charset="0"/>
              </a:rPr>
              <a:t>法國</a:t>
            </a:r>
            <a:r>
              <a:rPr lang="zh-TW" altLang="en-US" sz="2800" b="1" dirty="0">
                <a:solidFill>
                  <a:schemeClr val="hlink"/>
                </a:solidFill>
                <a:effectLst>
                  <a:outerShdw blurRad="38100" dist="38100" dir="2700000" algn="tl">
                    <a:srgbClr val="000000"/>
                  </a:outerShdw>
                </a:effectLst>
                <a:latin typeface="Arial" charset="0"/>
              </a:rPr>
              <a:t>人</a:t>
            </a:r>
            <a:r>
              <a:rPr lang="zh-TW" altLang="en-US" sz="2800" b="1" u="sng" dirty="0">
                <a:solidFill>
                  <a:srgbClr val="FFFF00"/>
                </a:solidFill>
                <a:effectLst>
                  <a:outerShdw blurRad="38100" dist="38100" dir="2700000" algn="tl">
                    <a:srgbClr val="000000">
                      <a:alpha val="43137"/>
                    </a:srgbClr>
                  </a:outerShdw>
                </a:effectLst>
                <a:latin typeface="Arial" charset="0"/>
              </a:rPr>
              <a:t>勞萊特</a:t>
            </a:r>
            <a:r>
              <a:rPr lang="zh-TW" altLang="en-US" sz="2800" b="1" dirty="0">
                <a:solidFill>
                  <a:srgbClr val="FFFF00"/>
                </a:solidFill>
                <a:effectLst>
                  <a:outerShdw blurRad="38100" dist="38100" dir="2700000" algn="tl">
                    <a:srgbClr val="000000">
                      <a:alpha val="43137"/>
                    </a:srgbClr>
                  </a:outerShdw>
                </a:effectLst>
                <a:latin typeface="Arial" charset="0"/>
              </a:rPr>
              <a:t> </a:t>
            </a:r>
            <a:r>
              <a:rPr lang="en-US" altLang="zh-TW" sz="28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zh-TW" sz="2800" dirty="0">
                <a:solidFill>
                  <a:schemeClr val="hlink"/>
                </a:solidFill>
                <a:effectLst>
                  <a:outerShdw blurRad="38100" dist="38100" dir="2700000" algn="tl">
                    <a:srgbClr val="000000"/>
                  </a:outerShdw>
                </a:effectLst>
                <a:latin typeface="Arial" charset="0"/>
              </a:rPr>
              <a:t>Victor </a:t>
            </a:r>
            <a:r>
              <a:rPr lang="en-US" altLang="zh-TW" sz="2800" dirty="0" err="1">
                <a:solidFill>
                  <a:schemeClr val="hlink"/>
                </a:solidFill>
                <a:effectLst>
                  <a:outerShdw blurRad="38100" dist="38100" dir="2700000" algn="tl">
                    <a:srgbClr val="000000"/>
                  </a:outerShdw>
                </a:effectLst>
                <a:latin typeface="Arial" charset="0"/>
              </a:rPr>
              <a:t>Loret</a:t>
            </a:r>
            <a:r>
              <a:rPr lang="en-US" altLang="zh-TW" sz="2800" dirty="0">
                <a:solidFill>
                  <a:schemeClr val="hlink"/>
                </a:solidFill>
                <a:effectLst>
                  <a:outerShdw blurRad="38100" dist="38100" dir="2700000" algn="tl">
                    <a:srgbClr val="000000"/>
                  </a:outerShdw>
                </a:effectLst>
                <a:latin typeface="Arial" charset="0"/>
              </a:rPr>
              <a:t> </a:t>
            </a:r>
            <a:r>
              <a:rPr lang="en-US" altLang="zh-TW" sz="2800" dirty="0">
                <a:solidFill>
                  <a:schemeClr val="hlink"/>
                </a:solidFill>
                <a:effectLst>
                  <a:outerShdw blurRad="38100" dist="38100" dir="2700000" algn="tl">
                    <a:srgbClr val="000000"/>
                  </a:outerShdw>
                </a:effectLst>
                <a:latin typeface="Times New Roman" pitchFamily="18" charset="0"/>
                <a:cs typeface="Times New Roman" pitchFamily="18" charset="0"/>
              </a:rPr>
              <a:t>)</a:t>
            </a:r>
            <a:r>
              <a:rPr lang="en-US" altLang="zh-TW" sz="2800" dirty="0">
                <a:solidFill>
                  <a:schemeClr val="hlink"/>
                </a:solidFill>
                <a:effectLst>
                  <a:outerShdw blurRad="38100" dist="38100" dir="2700000" algn="tl">
                    <a:srgbClr val="000000"/>
                  </a:outerShdw>
                </a:effectLst>
                <a:latin typeface="Arial" charset="0"/>
              </a:rPr>
              <a:t> </a:t>
            </a:r>
            <a:r>
              <a:rPr lang="zh-TW" altLang="en-US" sz="2800" b="1" dirty="0">
                <a:solidFill>
                  <a:schemeClr val="hlink"/>
                </a:solidFill>
                <a:effectLst>
                  <a:outerShdw blurRad="38100" dist="38100" dir="2700000" algn="tl">
                    <a:srgbClr val="000000"/>
                  </a:outerShdw>
                </a:effectLst>
                <a:latin typeface="Arial" charset="0"/>
              </a:rPr>
              <a:t>在帝皇谷</a:t>
            </a:r>
            <a:r>
              <a:rPr lang="en-US" altLang="zh-TW" sz="2800" b="1" dirty="0">
                <a:solidFill>
                  <a:schemeClr val="hlink"/>
                </a:solidFill>
                <a:effectLst>
                  <a:outerShdw blurRad="38100" dist="38100" dir="2700000" algn="tl">
                    <a:srgbClr val="000000"/>
                  </a:outerShdw>
                </a:effectLst>
                <a:latin typeface="Arial" charset="0"/>
              </a:rPr>
              <a:t>(</a:t>
            </a:r>
            <a:r>
              <a:rPr lang="en-US" altLang="zh-TW" sz="2800" dirty="0">
                <a:solidFill>
                  <a:schemeClr val="hlink"/>
                </a:solidFill>
                <a:effectLst>
                  <a:outerShdw blurRad="38100" dist="38100" dir="2700000" algn="tl">
                    <a:srgbClr val="000000"/>
                  </a:outerShdw>
                </a:effectLst>
                <a:latin typeface="Arial" charset="0"/>
              </a:rPr>
              <a:t>Valley of the Kings) </a:t>
            </a:r>
            <a:r>
              <a:rPr lang="zh-TW" altLang="en-US" sz="2800" b="1" dirty="0">
                <a:solidFill>
                  <a:schemeClr val="hlink"/>
                </a:solidFill>
                <a:effectLst>
                  <a:outerShdw blurRad="38100" dist="38100" dir="2700000" algn="tl">
                    <a:srgbClr val="000000"/>
                  </a:outerShdw>
                </a:effectLst>
                <a:latin typeface="Arial" charset="0"/>
              </a:rPr>
              <a:t>發現十具木乃衣，其一為</a:t>
            </a:r>
            <a:r>
              <a:rPr lang="zh-TW" altLang="en-US" sz="2800" b="1" u="sng" dirty="0">
                <a:solidFill>
                  <a:schemeClr val="hlink"/>
                </a:solidFill>
                <a:effectLst>
                  <a:outerShdw blurRad="38100" dist="38100" dir="2700000" algn="tl">
                    <a:srgbClr val="000000"/>
                  </a:outerShdw>
                </a:effectLst>
                <a:latin typeface="Arial" charset="0"/>
              </a:rPr>
              <a:t>麥倫普塔赫</a:t>
            </a:r>
            <a:r>
              <a:rPr lang="zh-TW" altLang="en-US" sz="2800" b="1" dirty="0">
                <a:solidFill>
                  <a:schemeClr val="hlink"/>
                </a:solidFill>
                <a:effectLst>
                  <a:outerShdw blurRad="38100" dist="38100" dir="2700000" algn="tl">
                    <a:srgbClr val="000000"/>
                  </a:outerShdw>
                </a:effectLst>
                <a:latin typeface="Arial" charset="0"/>
              </a:rPr>
              <a:t> </a:t>
            </a:r>
            <a:r>
              <a:rPr lang="en-US" altLang="zh-TW" sz="2800" dirty="0">
                <a:solidFill>
                  <a:schemeClr val="hlink"/>
                </a:solidFill>
                <a:effectLst>
                  <a:outerShdw blurRad="38100" dist="38100" dir="2700000" algn="tl">
                    <a:srgbClr val="000000"/>
                  </a:outerShdw>
                </a:effectLst>
                <a:latin typeface="Arial" charset="0"/>
              </a:rPr>
              <a:t>(</a:t>
            </a:r>
            <a:r>
              <a:rPr lang="en-US" altLang="zh-TW" sz="2800" dirty="0" err="1">
                <a:solidFill>
                  <a:schemeClr val="hlink"/>
                </a:solidFill>
                <a:effectLst>
                  <a:outerShdw blurRad="38100" dist="38100" dir="2700000" algn="tl">
                    <a:srgbClr val="000000"/>
                  </a:outerShdw>
                </a:effectLst>
                <a:latin typeface="Arial" charset="0"/>
              </a:rPr>
              <a:t>Merenptah</a:t>
            </a:r>
            <a:r>
              <a:rPr lang="en-US" altLang="zh-TW" sz="2800" dirty="0">
                <a:solidFill>
                  <a:schemeClr val="hlink"/>
                </a:solidFill>
                <a:effectLst>
                  <a:outerShdw blurRad="38100" dist="38100" dir="2700000" algn="tl">
                    <a:srgbClr val="000000"/>
                  </a:outerShdw>
                </a:effectLst>
                <a:latin typeface="Arial" charset="0"/>
              </a:rPr>
              <a:t>)</a:t>
            </a:r>
          </a:p>
          <a:p>
            <a:pPr marL="363538" indent="-363538">
              <a:lnSpc>
                <a:spcPct val="140000"/>
              </a:lnSpc>
              <a:spcBef>
                <a:spcPct val="50000"/>
              </a:spcBef>
              <a:buFont typeface="Wingdings" pitchFamily="2" charset="2"/>
              <a:buChar char="Ø"/>
              <a:defRPr/>
            </a:pPr>
            <a:r>
              <a:rPr lang="en-US" altLang="zh-TW" sz="2800" dirty="0">
                <a:solidFill>
                  <a:schemeClr val="hlink"/>
                </a:solidFill>
                <a:effectLst>
                  <a:outerShdw blurRad="38100" dist="38100" dir="2700000" algn="tl">
                    <a:srgbClr val="000000"/>
                  </a:outerShdw>
                </a:effectLst>
                <a:latin typeface="Arial" charset="0"/>
              </a:rPr>
              <a:t>1974-5</a:t>
            </a:r>
            <a:r>
              <a:rPr lang="zh-TW" altLang="en-US" sz="2800" b="1" dirty="0">
                <a:solidFill>
                  <a:schemeClr val="hlink"/>
                </a:solidFill>
                <a:effectLst>
                  <a:outerShdw blurRad="38100" dist="38100" dir="2700000" algn="tl">
                    <a:srgbClr val="000000"/>
                  </a:outerShdw>
                </a:effectLst>
                <a:latin typeface="Arial" charset="0"/>
              </a:rPr>
              <a:t>年運往</a:t>
            </a:r>
            <a:r>
              <a:rPr lang="zh-TW" altLang="en-US" sz="2800" b="1" u="sng" dirty="0">
                <a:solidFill>
                  <a:schemeClr val="hlink"/>
                </a:solidFill>
                <a:effectLst>
                  <a:outerShdw blurRad="38100" dist="38100" dir="2700000" algn="tl">
                    <a:srgbClr val="000000"/>
                  </a:outerShdw>
                </a:effectLst>
                <a:latin typeface="Arial" charset="0"/>
              </a:rPr>
              <a:t>巴黎</a:t>
            </a:r>
            <a:r>
              <a:rPr lang="zh-TW" altLang="en-US" sz="2800" b="1" dirty="0">
                <a:solidFill>
                  <a:schemeClr val="hlink"/>
                </a:solidFill>
                <a:effectLst>
                  <a:outerShdw blurRad="38100" dist="38100" dir="2700000" algn="tl">
                    <a:srgbClr val="000000"/>
                  </a:outerShdw>
                </a:effectLst>
                <a:latin typeface="Arial" charset="0"/>
              </a:rPr>
              <a:t>檢驗及處理</a:t>
            </a:r>
          </a:p>
          <a:p>
            <a:pPr marL="363538" indent="-363538">
              <a:lnSpc>
                <a:spcPct val="140000"/>
              </a:lnSpc>
              <a:spcBef>
                <a:spcPct val="50000"/>
              </a:spcBef>
              <a:buFont typeface="Wingdings" pitchFamily="2" charset="2"/>
              <a:buChar char="Ø"/>
              <a:defRPr/>
            </a:pPr>
            <a:r>
              <a:rPr lang="zh-TW" altLang="en-US" sz="2800" b="1" dirty="0">
                <a:solidFill>
                  <a:schemeClr val="hlink"/>
                </a:solidFill>
                <a:effectLst>
                  <a:outerShdw blurRad="38100" dist="38100" dir="2700000" algn="tl">
                    <a:srgbClr val="000000"/>
                  </a:outerShdw>
                </a:effectLst>
                <a:latin typeface="Arial" charset="0"/>
              </a:rPr>
              <a:t>發現身上有鹽末，並多處損毀，包括胸部、腹部及頭蓋骨。頭部顱頂骨的孔 </a:t>
            </a:r>
            <a:r>
              <a:rPr lang="en-US" altLang="zh-TW" sz="2800" dirty="0">
                <a:solidFill>
                  <a:schemeClr val="hlink"/>
                </a:solidFill>
                <a:effectLst>
                  <a:outerShdw blurRad="38100" dist="38100" dir="2700000" algn="tl">
                    <a:srgbClr val="000000"/>
                  </a:outerShdw>
                </a:effectLst>
                <a:latin typeface="Arial" charset="0"/>
              </a:rPr>
              <a:t>(~37x23mm) </a:t>
            </a:r>
            <a:r>
              <a:rPr lang="zh-TW" altLang="en-US" sz="2800" b="1" dirty="0">
                <a:solidFill>
                  <a:schemeClr val="hlink"/>
                </a:solidFill>
                <a:effectLst>
                  <a:outerShdw blurRad="38100" dist="38100" dir="2700000" algn="tl">
                    <a:srgbClr val="000000"/>
                  </a:outerShdw>
                </a:effectLst>
                <a:latin typeface="Arial" charset="0"/>
              </a:rPr>
              <a:t>應是受硬物非常重力撞擊所至，應是致命傷。該死因報告於</a:t>
            </a:r>
            <a:r>
              <a:rPr lang="en-US" altLang="zh-TW" sz="2800" b="1" dirty="0">
                <a:solidFill>
                  <a:schemeClr val="hlink"/>
                </a:solidFill>
                <a:effectLst>
                  <a:outerShdw blurRad="38100" dist="38100" dir="2700000" algn="tl">
                    <a:srgbClr val="000000"/>
                  </a:outerShdw>
                </a:effectLst>
                <a:latin typeface="Times New Roman" pitchFamily="18" charset="0"/>
                <a:cs typeface="Times New Roman" pitchFamily="18" charset="0"/>
              </a:rPr>
              <a:t>1976</a:t>
            </a:r>
            <a:r>
              <a:rPr lang="zh-TW" altLang="en-US" sz="2800" b="1" dirty="0">
                <a:solidFill>
                  <a:schemeClr val="hlink"/>
                </a:solidFill>
                <a:effectLst>
                  <a:outerShdw blurRad="38100" dist="38100" dir="2700000" algn="tl">
                    <a:srgbClr val="000000"/>
                  </a:outerShdw>
                </a:effectLst>
                <a:latin typeface="Arial" charset="0"/>
              </a:rPr>
              <a:t>年為法國法醫學會所接納</a:t>
            </a:r>
            <a:endParaRPr lang="zh-TW" altLang="en-US" sz="2800" dirty="0">
              <a:solidFill>
                <a:schemeClr val="hlink"/>
              </a:solidFill>
              <a:latin typeface="Arial" charset="0"/>
            </a:endParaRPr>
          </a:p>
        </p:txBody>
      </p:sp>
      <p:sp>
        <p:nvSpPr>
          <p:cNvPr id="19460" name="Text Box 9"/>
          <p:cNvSpPr txBox="1">
            <a:spLocks noChangeArrowheads="1"/>
          </p:cNvSpPr>
          <p:nvPr/>
        </p:nvSpPr>
        <p:spPr bwMode="auto">
          <a:xfrm>
            <a:off x="971600" y="6093296"/>
            <a:ext cx="705643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dirty="0"/>
              <a:t>Maurice </a:t>
            </a:r>
            <a:r>
              <a:rPr lang="en-US" altLang="zh-TW" dirty="0" err="1"/>
              <a:t>Bucaille</a:t>
            </a:r>
            <a:r>
              <a:rPr lang="en-US" altLang="zh-TW" dirty="0"/>
              <a:t>. </a:t>
            </a:r>
            <a:r>
              <a:rPr lang="en-US" altLang="zh-TW" i="1" dirty="0"/>
              <a:t>Moses and Pharaoh in the Bible, Qur'an and History</a:t>
            </a:r>
            <a:r>
              <a:rPr lang="en-US" altLang="zh-TW" dirty="0"/>
              <a:t>, Islamic Book Trust, Kuala Lumpur, 1994. pp.126-8</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5896">
                                            <p:txEl>
                                              <p:pRg st="1" end="1"/>
                                            </p:txEl>
                                          </p:spTgt>
                                        </p:tgtEl>
                                        <p:attrNameLst>
                                          <p:attrName>style.visibility</p:attrName>
                                        </p:attrNameLst>
                                      </p:cBhvr>
                                      <p:to>
                                        <p:strVal val="visible"/>
                                      </p:to>
                                    </p:set>
                                    <p:animEffect transition="in" filter="dissolve">
                                      <p:cBhvr>
                                        <p:cTn id="7" dur="500"/>
                                        <p:tgtEl>
                                          <p:spTgt spid="165896">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65896">
                                            <p:txEl>
                                              <p:pRg st="2" end="2"/>
                                            </p:txEl>
                                          </p:spTgt>
                                        </p:tgtEl>
                                        <p:attrNameLst>
                                          <p:attrName>style.visibility</p:attrName>
                                        </p:attrNameLst>
                                      </p:cBhvr>
                                      <p:to>
                                        <p:strVal val="visible"/>
                                      </p:to>
                                    </p:set>
                                    <p:animEffect transition="in" filter="dissolve">
                                      <p:cBhvr>
                                        <p:cTn id="12" dur="500"/>
                                        <p:tgtEl>
                                          <p:spTgt spid="165896">
                                            <p:txEl>
                                              <p:pRg st="2" end="2"/>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9460"/>
                                        </p:tgtEl>
                                        <p:attrNameLst>
                                          <p:attrName>style.visibility</p:attrName>
                                        </p:attrNameLst>
                                      </p:cBhvr>
                                      <p:to>
                                        <p:strVal val="visible"/>
                                      </p:to>
                                    </p:set>
                                    <p:animEffect transition="in" filter="dissolve">
                                      <p:cBhvr>
                                        <p:cTn id="15"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圖片 6" descr="pic.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4961204" cy="5445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5" name="圖片 9" descr="pic6.jpg"/>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5061599" y="562372"/>
            <a:ext cx="3954873" cy="2160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6" name="圖片 10" descr="pic7.jpg"/>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5061599" y="3219914"/>
            <a:ext cx="4082402" cy="2225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7" name="矩形 6"/>
          <p:cNvSpPr>
            <a:spLocks noChangeArrowheads="1"/>
          </p:cNvSpPr>
          <p:nvPr/>
        </p:nvSpPr>
        <p:spPr bwMode="auto">
          <a:xfrm>
            <a:off x="467544" y="5589240"/>
            <a:ext cx="828092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150000"/>
              </a:lnSpc>
            </a:pPr>
            <a:r>
              <a:rPr lang="zh-TW" altLang="en-US" sz="2400" b="1" u="sng" dirty="0"/>
              <a:t>比卡伊</a:t>
            </a:r>
            <a:r>
              <a:rPr lang="zh-TW" altLang="en-US" sz="2400" b="1" dirty="0"/>
              <a:t>及</a:t>
            </a:r>
            <a:r>
              <a:rPr lang="zh-TW" altLang="en-US" sz="2400" b="1" u="sng" dirty="0"/>
              <a:t>法</a:t>
            </a:r>
            <a:r>
              <a:rPr lang="zh-TW" altLang="en-US" sz="2400" b="1" dirty="0"/>
              <a:t>、</a:t>
            </a:r>
            <a:r>
              <a:rPr lang="zh-TW" altLang="en-US" sz="2400" b="1" u="sng" dirty="0"/>
              <a:t>埃</a:t>
            </a:r>
            <a:r>
              <a:rPr lang="zh-TW" altLang="en-US" sz="2400" b="1" dirty="0"/>
              <a:t>內診鏡及法醫專家小組為自</a:t>
            </a:r>
            <a:r>
              <a:rPr lang="en-US" altLang="zh-TW" sz="2400" b="1" dirty="0"/>
              <a:t>1912</a:t>
            </a:r>
            <a:r>
              <a:rPr lang="zh-TW" altLang="en-US" sz="2400" b="1" dirty="0"/>
              <a:t>年由</a:t>
            </a:r>
            <a:r>
              <a:rPr lang="zh-TW" altLang="en-US" sz="2400" b="1" u="sng" dirty="0"/>
              <a:t>史密夫</a:t>
            </a:r>
            <a:r>
              <a:rPr lang="zh-TW" altLang="en-US" sz="2400" b="1" dirty="0"/>
              <a:t>開封達</a:t>
            </a:r>
            <a:r>
              <a:rPr lang="en-US" altLang="zh-TW" sz="2400" b="1" dirty="0"/>
              <a:t>73</a:t>
            </a:r>
            <a:r>
              <a:rPr lang="zh-TW" altLang="en-US" sz="2400" b="1" dirty="0"/>
              <a:t>年的</a:t>
            </a:r>
            <a:r>
              <a:rPr lang="zh-TW" altLang="en-US" sz="2400" b="1" u="sng" dirty="0"/>
              <a:t>麥倫普塔赫</a:t>
            </a:r>
            <a:r>
              <a:rPr lang="zh-TW" altLang="en-US" sz="2400" b="1" dirty="0"/>
              <a:t>的木乃衣進行詳盡檢查。</a:t>
            </a:r>
          </a:p>
        </p:txBody>
      </p:sp>
    </p:spTree>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文字方塊 8"/>
          <p:cNvSpPr txBox="1"/>
          <p:nvPr/>
        </p:nvSpPr>
        <p:spPr>
          <a:xfrm>
            <a:off x="1079500" y="4652963"/>
            <a:ext cx="6985000" cy="1570037"/>
          </a:xfrm>
          <a:prstGeom prst="rect">
            <a:avLst/>
          </a:prstGeom>
          <a:noFill/>
        </p:spPr>
        <p:txBody>
          <a:bodyPr>
            <a:spAutoFit/>
          </a:bodyPr>
          <a:lstStyle/>
          <a:p>
            <a:pPr>
              <a:lnSpc>
                <a:spcPct val="150000"/>
              </a:lnSpc>
              <a:defRPr/>
            </a:pPr>
            <a:r>
              <a:rPr lang="zh-TW" altLang="en-US" sz="3200" b="1" dirty="0">
                <a:solidFill>
                  <a:schemeClr val="hlink"/>
                </a:solidFill>
                <a:effectLst>
                  <a:outerShdw blurRad="38100" dist="38100" dir="2700000" algn="tl">
                    <a:srgbClr val="000000"/>
                  </a:outerShdw>
                </a:effectLst>
                <a:latin typeface="Arial" charset="0"/>
              </a:rPr>
              <a:t>頭部顱頂骨的孔 </a:t>
            </a:r>
            <a:r>
              <a:rPr lang="en-US" altLang="zh-TW" sz="3200" dirty="0">
                <a:solidFill>
                  <a:schemeClr val="hlink"/>
                </a:solidFill>
                <a:effectLst>
                  <a:outerShdw blurRad="38100" dist="38100" dir="2700000" algn="tl">
                    <a:srgbClr val="000000"/>
                  </a:outerShdw>
                </a:effectLst>
                <a:latin typeface="Arial" charset="0"/>
              </a:rPr>
              <a:t>(~37x23mm) </a:t>
            </a:r>
            <a:r>
              <a:rPr lang="zh-TW" altLang="en-US" sz="3200" dirty="0">
                <a:solidFill>
                  <a:schemeClr val="hlink"/>
                </a:solidFill>
                <a:effectLst>
                  <a:outerShdw blurRad="38100" dist="38100" dir="2700000" algn="tl">
                    <a:srgbClr val="000000"/>
                  </a:outerShdw>
                </a:effectLst>
                <a:latin typeface="Arial" charset="0"/>
              </a:rPr>
              <a:t>，</a:t>
            </a:r>
            <a:r>
              <a:rPr lang="zh-TW" altLang="en-US" sz="3200" b="1" dirty="0">
                <a:solidFill>
                  <a:schemeClr val="hlink"/>
                </a:solidFill>
                <a:effectLst>
                  <a:outerShdw blurRad="38100" dist="38100" dir="2700000" algn="tl">
                    <a:srgbClr val="000000"/>
                  </a:outerShdw>
                </a:effectLst>
                <a:latin typeface="Arial" charset="0"/>
              </a:rPr>
              <a:t>應是受硬物非常重力撞擊所至，是致命傷。</a:t>
            </a:r>
            <a:endParaRPr lang="zh-TW" altLang="en-US" sz="3200" dirty="0">
              <a:latin typeface="Arial" charset="0"/>
            </a:endParaRPr>
          </a:p>
        </p:txBody>
      </p:sp>
      <p:pic>
        <p:nvPicPr>
          <p:cNvPr id="29699" name="圖片 3" descr="Pharah-head3.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1084263" y="765175"/>
            <a:ext cx="6975475" cy="396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10" descr="House - Cartoon 2">
            <a:hlinkClick r:id="" action="ppaction://hlinkshowjump?jump=firstslide"/>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164388" y="5734050"/>
            <a:ext cx="576262"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1" name="Picture 11" descr="www">
            <a:hlinkClick r:id="" action="ppaction://hlinkshowjump?jump=nextslide" highlightClick="1"/>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027988" y="5876925"/>
            <a:ext cx="831850"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矩形 6"/>
          <p:cNvSpPr/>
          <p:nvPr/>
        </p:nvSpPr>
        <p:spPr>
          <a:xfrm>
            <a:off x="928688" y="1357313"/>
            <a:ext cx="7786687" cy="4524375"/>
          </a:xfrm>
          <a:prstGeom prst="rect">
            <a:avLst/>
          </a:prstGeom>
        </p:spPr>
        <p:txBody>
          <a:bodyPr>
            <a:spAutoFit/>
          </a:bodyPr>
          <a:lstStyle/>
          <a:p>
            <a:pPr marL="363538" indent="-363538">
              <a:lnSpc>
                <a:spcPct val="140000"/>
              </a:lnSpc>
              <a:spcBef>
                <a:spcPct val="50000"/>
              </a:spcBef>
              <a:buFont typeface="Wingdings" pitchFamily="2" charset="2"/>
              <a:buChar char="Ø"/>
              <a:defRPr/>
            </a:pPr>
            <a:r>
              <a:rPr lang="zh-TW" altLang="en-US" sz="3600" dirty="0">
                <a:solidFill>
                  <a:schemeClr val="hlink"/>
                </a:solidFill>
                <a:effectLst>
                  <a:outerShdw blurRad="38100" dist="38100" dir="2700000" algn="tl">
                    <a:srgbClr val="000000"/>
                  </a:outerShdw>
                </a:effectLst>
                <a:latin typeface="標楷體" pitchFamily="65" charset="-120"/>
                <a:ea typeface="標楷體" pitchFamily="65" charset="-120"/>
              </a:rPr>
              <a:t>故此，</a:t>
            </a:r>
            <a:r>
              <a:rPr lang="zh-TW" altLang="en-US" sz="3600" u="sng" dirty="0">
                <a:solidFill>
                  <a:schemeClr val="hlink"/>
                </a:solidFill>
                <a:effectLst>
                  <a:outerShdw blurRad="38100" dist="38100" dir="2700000" algn="tl">
                    <a:srgbClr val="000000"/>
                  </a:outerShdw>
                </a:effectLst>
                <a:latin typeface="標楷體" pitchFamily="65" charset="-120"/>
                <a:ea typeface="標楷體" pitchFamily="65" charset="-120"/>
              </a:rPr>
              <a:t>麥倫普塔赫</a:t>
            </a:r>
            <a:r>
              <a:rPr lang="zh-TW" altLang="en-US" sz="3600" dirty="0">
                <a:solidFill>
                  <a:schemeClr val="hlink"/>
                </a:solidFill>
                <a:effectLst>
                  <a:outerShdw blurRad="38100" dist="38100" dir="2700000" algn="tl">
                    <a:srgbClr val="000000"/>
                  </a:outerShdw>
                </a:effectLst>
                <a:latin typeface="標楷體" pitchFamily="65" charset="-120"/>
                <a:ea typeface="標楷體" pitchFamily="65" charset="-120"/>
              </a:rPr>
              <a:t>應為當年追趕</a:t>
            </a:r>
            <a:r>
              <a:rPr lang="zh-TW" altLang="en-US" sz="3600" u="sng" dirty="0">
                <a:solidFill>
                  <a:schemeClr val="hlink"/>
                </a:solidFill>
                <a:effectLst>
                  <a:outerShdw blurRad="38100" dist="38100" dir="2700000" algn="tl">
                    <a:srgbClr val="000000"/>
                  </a:outerShdw>
                </a:effectLst>
                <a:latin typeface="標楷體" pitchFamily="65" charset="-120"/>
                <a:ea typeface="標楷體" pitchFamily="65" charset="-120"/>
              </a:rPr>
              <a:t>摩西</a:t>
            </a:r>
            <a:r>
              <a:rPr lang="zh-TW" altLang="en-US" sz="3600" dirty="0">
                <a:solidFill>
                  <a:schemeClr val="hlink"/>
                </a:solidFill>
                <a:effectLst>
                  <a:outerShdw blurRad="38100" dist="38100" dir="2700000" algn="tl">
                    <a:srgbClr val="000000"/>
                  </a:outerShdw>
                </a:effectLst>
                <a:latin typeface="標楷體" pitchFamily="65" charset="-120"/>
                <a:ea typeface="標楷體" pitchFamily="65" charset="-120"/>
              </a:rPr>
              <a:t>而遇溺的</a:t>
            </a:r>
            <a:r>
              <a:rPr lang="zh-TW" altLang="en-US" sz="3600" u="sng" dirty="0">
                <a:solidFill>
                  <a:schemeClr val="hlink"/>
                </a:solidFill>
                <a:effectLst>
                  <a:outerShdw blurRad="38100" dist="38100" dir="2700000" algn="tl">
                    <a:srgbClr val="000000"/>
                  </a:outerShdw>
                </a:effectLst>
                <a:latin typeface="標楷體" pitchFamily="65" charset="-120"/>
                <a:ea typeface="標楷體" pitchFamily="65" charset="-120"/>
              </a:rPr>
              <a:t>法老王</a:t>
            </a:r>
            <a:endParaRPr lang="en-US" altLang="zh-TW" sz="3600" u="sng" dirty="0">
              <a:solidFill>
                <a:schemeClr val="hlink"/>
              </a:solidFill>
              <a:effectLst>
                <a:outerShdw blurRad="38100" dist="38100" dir="2700000" algn="tl">
                  <a:srgbClr val="000000"/>
                </a:outerShdw>
              </a:effectLst>
              <a:latin typeface="標楷體" pitchFamily="65" charset="-120"/>
              <a:ea typeface="標楷體" pitchFamily="65" charset="-120"/>
            </a:endParaRPr>
          </a:p>
          <a:p>
            <a:pPr marL="363538" indent="-363538">
              <a:lnSpc>
                <a:spcPct val="140000"/>
              </a:lnSpc>
              <a:spcBef>
                <a:spcPct val="50000"/>
              </a:spcBef>
              <a:buFont typeface="Wingdings" pitchFamily="2" charset="2"/>
              <a:buChar char="Ø"/>
              <a:defRPr/>
            </a:pPr>
            <a:r>
              <a:rPr lang="zh-TW" altLang="en-US" sz="3600" dirty="0">
                <a:solidFill>
                  <a:schemeClr val="hlink"/>
                </a:solidFill>
                <a:effectLst>
                  <a:outerShdw blurRad="38100" dist="38100" dir="2700000" algn="tl">
                    <a:srgbClr val="000000"/>
                  </a:outerShdw>
                </a:effectLst>
                <a:latin typeface="標楷體" pitchFamily="65" charset="-120"/>
                <a:ea typeface="標楷體" pitchFamily="65" charset="-120"/>
              </a:rPr>
              <a:t>古蘭經所提及法老屍體會被保存的預言得以確認</a:t>
            </a:r>
            <a:endParaRPr lang="en-US" altLang="zh-TW" sz="3600" dirty="0">
              <a:solidFill>
                <a:schemeClr val="hlink"/>
              </a:solidFill>
              <a:effectLst>
                <a:outerShdw blurRad="38100" dist="38100" dir="2700000" algn="tl">
                  <a:srgbClr val="000000"/>
                </a:outerShdw>
              </a:effectLst>
              <a:latin typeface="標楷體" pitchFamily="65" charset="-120"/>
              <a:ea typeface="標楷體" pitchFamily="65" charset="-120"/>
            </a:endParaRPr>
          </a:p>
          <a:p>
            <a:pPr marL="363538" indent="-363538">
              <a:lnSpc>
                <a:spcPct val="140000"/>
              </a:lnSpc>
              <a:spcBef>
                <a:spcPct val="50000"/>
              </a:spcBef>
              <a:buFont typeface="Wingdings" pitchFamily="2" charset="2"/>
              <a:buChar char="Ø"/>
              <a:defRPr/>
            </a:pPr>
            <a:r>
              <a:rPr lang="zh-TW" altLang="en-US" sz="3600" dirty="0">
                <a:solidFill>
                  <a:schemeClr val="hlink"/>
                </a:solidFill>
                <a:effectLst>
                  <a:outerShdw blurRad="38100" dist="38100" dir="2700000" algn="tl">
                    <a:srgbClr val="000000"/>
                  </a:outerShdw>
                </a:effectLst>
                <a:latin typeface="標楷體" pitchFamily="65" charset="-120"/>
                <a:ea typeface="標楷體" pitchFamily="65" charset="-120"/>
              </a:rPr>
              <a:t>而聖經對此並未提及</a:t>
            </a:r>
            <a:endParaRPr lang="en-US" altLang="zh-TW" sz="3600" dirty="0">
              <a:solidFill>
                <a:schemeClr val="hlink"/>
              </a:solidFill>
              <a:effectLst>
                <a:outerShdw blurRad="38100" dist="38100" dir="2700000" algn="tl">
                  <a:srgbClr val="000000"/>
                </a:outerShdw>
              </a:effectLst>
              <a:latin typeface="標楷體" pitchFamily="65" charset="-120"/>
              <a:ea typeface="標楷體" pitchFamily="65" charset="-12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dissolve">
                                      <p:cBhvr>
                                        <p:cTn id="7" dur="500"/>
                                        <p:tgtEl>
                                          <p:spTgt spid="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dissolve">
                                      <p:cBhvr>
                                        <p:cTn id="12" dur="500"/>
                                        <p:tgtEl>
                                          <p:spTgt spid="7">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22530"/>
                                        </p:tgtEl>
                                        <p:attrNameLst>
                                          <p:attrName>style.visibility</p:attrName>
                                        </p:attrNameLst>
                                      </p:cBhvr>
                                      <p:to>
                                        <p:strVal val="visible"/>
                                      </p:to>
                                    </p:set>
                                    <p:animEffect transition="in" filter="dissolve">
                                      <p:cBhvr>
                                        <p:cTn id="15" dur="500"/>
                                        <p:tgtEl>
                                          <p:spTgt spid="22530"/>
                                        </p:tgtEl>
                                      </p:cBhvr>
                                    </p:animEffect>
                                  </p:childTnLst>
                                </p:cTn>
                              </p:par>
                              <p:par>
                                <p:cTn id="16" presetID="9" presetClass="entr" presetSubtype="0" fill="hold" nodeType="withEffect">
                                  <p:stCondLst>
                                    <p:cond delay="0"/>
                                  </p:stCondLst>
                                  <p:childTnLst>
                                    <p:set>
                                      <p:cBhvr>
                                        <p:cTn id="17" dur="1" fill="hold">
                                          <p:stCondLst>
                                            <p:cond delay="0"/>
                                          </p:stCondLst>
                                        </p:cTn>
                                        <p:tgtEl>
                                          <p:spTgt spid="22531"/>
                                        </p:tgtEl>
                                        <p:attrNameLst>
                                          <p:attrName>style.visibility</p:attrName>
                                        </p:attrNameLst>
                                      </p:cBhvr>
                                      <p:to>
                                        <p:strVal val="visible"/>
                                      </p:to>
                                    </p:set>
                                    <p:animEffect transition="in" filter="dissolve">
                                      <p:cBhvr>
                                        <p:cTn id="18" dur="5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2707" name="Rectangle 3"/>
          <p:cNvSpPr>
            <a:spLocks noChangeArrowheads="1"/>
          </p:cNvSpPr>
          <p:nvPr/>
        </p:nvSpPr>
        <p:spPr bwMode="auto">
          <a:xfrm>
            <a:off x="0" y="1063625"/>
            <a:ext cx="882015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442913" indent="-442913"/>
            <a:r>
              <a:rPr lang="zh-TW" altLang="en-US" sz="3600" b="1">
                <a:latin typeface="標楷體" pitchFamily="65" charset="-120"/>
                <a:ea typeface="標楷體" pitchFamily="65" charset="-120"/>
              </a:rPr>
              <a:t>「</a:t>
            </a:r>
            <a:r>
              <a:rPr lang="zh-TW" altLang="en-US" sz="3600" b="1">
                <a:solidFill>
                  <a:srgbClr val="FF0000"/>
                </a:solidFill>
                <a:latin typeface="標楷體" pitchFamily="65" charset="-120"/>
                <a:ea typeface="標楷體" pitchFamily="65" charset="-120"/>
              </a:rPr>
              <a:t>法老</a:t>
            </a:r>
            <a:r>
              <a:rPr lang="zh-TW" altLang="en-US" sz="3600" b="1">
                <a:latin typeface="標楷體" pitchFamily="65" charset="-120"/>
                <a:ea typeface="標楷體" pitchFamily="65" charset="-120"/>
              </a:rPr>
              <a:t>就召了</a:t>
            </a:r>
            <a:r>
              <a:rPr lang="zh-TW" altLang="en-US" sz="3600" b="1" u="sng">
                <a:solidFill>
                  <a:srgbClr val="FF0000"/>
                </a:solidFill>
                <a:latin typeface="標楷體" pitchFamily="65" charset="-120"/>
                <a:ea typeface="標楷體" pitchFamily="65" charset="-120"/>
              </a:rPr>
              <a:t>亞伯蘭</a:t>
            </a:r>
            <a:r>
              <a:rPr lang="zh-TW" altLang="en-US" sz="3600" b="1">
                <a:latin typeface="標楷體" pitchFamily="65" charset="-120"/>
                <a:ea typeface="標楷體" pitchFamily="65" charset="-120"/>
              </a:rPr>
              <a:t>來，說：你這向我作的是甚麼事呢</a:t>
            </a:r>
            <a:r>
              <a:rPr lang="en-US" altLang="zh-TW" sz="3600" b="1">
                <a:latin typeface="標楷體" pitchFamily="65" charset="-120"/>
                <a:ea typeface="標楷體" pitchFamily="65" charset="-120"/>
              </a:rPr>
              <a:t>﹖……..﹖</a:t>
            </a:r>
            <a:r>
              <a:rPr lang="zh-TW" altLang="en-US" sz="3600" b="1">
                <a:latin typeface="標楷體" pitchFamily="65" charset="-120"/>
                <a:ea typeface="標楷體" pitchFamily="65" charset="-120"/>
              </a:rPr>
              <a:t>」</a:t>
            </a:r>
          </a:p>
        </p:txBody>
      </p:sp>
      <p:sp>
        <p:nvSpPr>
          <p:cNvPr id="72708" name="Rectangle 4"/>
          <p:cNvSpPr>
            <a:spLocks noChangeArrowheads="1"/>
          </p:cNvSpPr>
          <p:nvPr/>
        </p:nvSpPr>
        <p:spPr bwMode="auto">
          <a:xfrm>
            <a:off x="6156325" y="1916113"/>
            <a:ext cx="26733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2800" b="1">
                <a:latin typeface="標楷體" pitchFamily="65" charset="-120"/>
                <a:ea typeface="標楷體" pitchFamily="65" charset="-120"/>
              </a:rPr>
              <a:t>(</a:t>
            </a:r>
            <a:r>
              <a:rPr lang="zh-TW" altLang="en-US" sz="2800" b="1">
                <a:latin typeface="標楷體" pitchFamily="65" charset="-120"/>
                <a:ea typeface="標楷體" pitchFamily="65" charset="-120"/>
              </a:rPr>
              <a:t>創世記 </a:t>
            </a:r>
            <a:r>
              <a:rPr lang="en-US" altLang="zh-TW" sz="2800" b="1">
                <a:latin typeface="標楷體" pitchFamily="65" charset="-120"/>
                <a:ea typeface="標楷體" pitchFamily="65" charset="-120"/>
              </a:rPr>
              <a:t>12:18)</a:t>
            </a:r>
          </a:p>
        </p:txBody>
      </p:sp>
      <p:sp>
        <p:nvSpPr>
          <p:cNvPr id="72709" name="Rectangle 5"/>
          <p:cNvSpPr>
            <a:spLocks noChangeArrowheads="1"/>
          </p:cNvSpPr>
          <p:nvPr/>
        </p:nvSpPr>
        <p:spPr bwMode="auto">
          <a:xfrm>
            <a:off x="179388" y="2965450"/>
            <a:ext cx="8964612"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442913" indent="-442913"/>
            <a:r>
              <a:rPr lang="zh-TW" altLang="en-US" sz="3600" b="1">
                <a:ea typeface="標楷體" pitchFamily="65" charset="-120"/>
              </a:rPr>
              <a:t>「</a:t>
            </a:r>
            <a:r>
              <a:rPr lang="zh-TW" altLang="en-US" sz="3600" b="1">
                <a:solidFill>
                  <a:srgbClr val="FF0000"/>
                </a:solidFill>
                <a:ea typeface="標楷體" pitchFamily="65" charset="-120"/>
              </a:rPr>
              <a:t>法老</a:t>
            </a:r>
            <a:r>
              <a:rPr lang="zh-TW" altLang="en-US" sz="3600" b="1">
                <a:ea typeface="標楷體" pitchFamily="65" charset="-120"/>
              </a:rPr>
              <a:t>遂即差人去召</a:t>
            </a:r>
            <a:r>
              <a:rPr lang="zh-TW" altLang="en-US" sz="3600" b="1" u="sng">
                <a:solidFill>
                  <a:srgbClr val="FF0000"/>
                </a:solidFill>
                <a:ea typeface="標楷體" pitchFamily="65" charset="-120"/>
              </a:rPr>
              <a:t>約瑟</a:t>
            </a:r>
            <a:r>
              <a:rPr lang="zh-TW" altLang="en-US" sz="3600" b="1">
                <a:ea typeface="標楷體" pitchFamily="65" charset="-120"/>
              </a:rPr>
              <a:t>，他們便急忙帶他出監，他就剃頭</a:t>
            </a:r>
            <a:r>
              <a:rPr lang="en-US" altLang="zh-TW" sz="3600" b="1">
                <a:latin typeface="標楷體" pitchFamily="65" charset="-120"/>
                <a:ea typeface="標楷體" pitchFamily="65" charset="-120"/>
              </a:rPr>
              <a:t>……</a:t>
            </a:r>
            <a:r>
              <a:rPr lang="zh-TW" altLang="en-US" sz="3600" b="1">
                <a:ea typeface="標楷體" pitchFamily="65" charset="-120"/>
              </a:rPr>
              <a:t>」</a:t>
            </a:r>
          </a:p>
        </p:txBody>
      </p:sp>
      <p:sp>
        <p:nvSpPr>
          <p:cNvPr id="72710" name="Rectangle 6"/>
          <p:cNvSpPr>
            <a:spLocks noChangeArrowheads="1"/>
          </p:cNvSpPr>
          <p:nvPr/>
        </p:nvSpPr>
        <p:spPr bwMode="auto">
          <a:xfrm>
            <a:off x="6227763" y="3716338"/>
            <a:ext cx="26733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2800" b="1">
                <a:latin typeface="標楷體" pitchFamily="65" charset="-120"/>
                <a:ea typeface="標楷體" pitchFamily="65" charset="-120"/>
              </a:rPr>
              <a:t>(</a:t>
            </a:r>
            <a:r>
              <a:rPr lang="zh-TW" altLang="en-US" sz="2800" b="1">
                <a:latin typeface="標楷體" pitchFamily="65" charset="-120"/>
                <a:ea typeface="標楷體" pitchFamily="65" charset="-120"/>
              </a:rPr>
              <a:t>創世記 </a:t>
            </a:r>
            <a:r>
              <a:rPr lang="en-US" altLang="zh-TW" sz="2800" b="1">
                <a:latin typeface="標楷體" pitchFamily="65" charset="-120"/>
                <a:ea typeface="標楷體" pitchFamily="65" charset="-120"/>
              </a:rPr>
              <a:t>41:14)</a:t>
            </a:r>
          </a:p>
        </p:txBody>
      </p:sp>
      <p:sp>
        <p:nvSpPr>
          <p:cNvPr id="72711" name="Rectangle 7"/>
          <p:cNvSpPr>
            <a:spLocks noChangeArrowheads="1"/>
          </p:cNvSpPr>
          <p:nvPr/>
        </p:nvSpPr>
        <p:spPr bwMode="auto">
          <a:xfrm>
            <a:off x="179388" y="4621213"/>
            <a:ext cx="8605837"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442913" indent="-442913"/>
            <a:r>
              <a:rPr lang="zh-TW" altLang="en-US" sz="3600" b="1">
                <a:ea typeface="標楷體" pitchFamily="65" charset="-120"/>
              </a:rPr>
              <a:t>「</a:t>
            </a:r>
            <a:r>
              <a:rPr lang="zh-TW" altLang="en-US" sz="3600" b="1">
                <a:solidFill>
                  <a:srgbClr val="FF0000"/>
                </a:solidFill>
                <a:ea typeface="標楷體" pitchFamily="65" charset="-120"/>
              </a:rPr>
              <a:t>法老</a:t>
            </a:r>
            <a:r>
              <a:rPr lang="zh-TW" altLang="en-US" sz="3600" b="1">
                <a:ea typeface="標楷體" pitchFamily="65" charset="-120"/>
              </a:rPr>
              <a:t>聽見這事，就想殺</a:t>
            </a:r>
            <a:r>
              <a:rPr lang="zh-TW" altLang="en-US" sz="3600" b="1" u="sng">
                <a:solidFill>
                  <a:srgbClr val="FF0000"/>
                </a:solidFill>
                <a:ea typeface="標楷體" pitchFamily="65" charset="-120"/>
              </a:rPr>
              <a:t>摩西</a:t>
            </a:r>
            <a:r>
              <a:rPr lang="zh-TW" altLang="en-US" sz="3600" b="1">
                <a:ea typeface="標楷體" pitchFamily="65" charset="-120"/>
              </a:rPr>
              <a:t>，但</a:t>
            </a:r>
            <a:r>
              <a:rPr lang="zh-TW" altLang="en-US" sz="3600" b="1" u="sng">
                <a:ea typeface="標楷體" pitchFamily="65" charset="-120"/>
              </a:rPr>
              <a:t>摩西</a:t>
            </a:r>
            <a:r>
              <a:rPr lang="zh-TW" altLang="en-US" sz="3600" b="1">
                <a:ea typeface="標楷體" pitchFamily="65" charset="-120"/>
              </a:rPr>
              <a:t>躲避法老，逃往</a:t>
            </a:r>
            <a:r>
              <a:rPr lang="zh-TW" altLang="en-US" sz="3600" b="1" u="sng">
                <a:ea typeface="標楷體" pitchFamily="65" charset="-120"/>
              </a:rPr>
              <a:t>米甸</a:t>
            </a:r>
            <a:r>
              <a:rPr lang="zh-TW" altLang="en-US" sz="3600" b="1">
                <a:ea typeface="標楷體" pitchFamily="65" charset="-120"/>
              </a:rPr>
              <a:t>地居住。」</a:t>
            </a:r>
          </a:p>
        </p:txBody>
      </p:sp>
      <p:sp>
        <p:nvSpPr>
          <p:cNvPr id="72712" name="Rectangle 8"/>
          <p:cNvSpPr>
            <a:spLocks noChangeArrowheads="1"/>
          </p:cNvSpPr>
          <p:nvPr/>
        </p:nvSpPr>
        <p:spPr bwMode="auto">
          <a:xfrm>
            <a:off x="6084888" y="5805488"/>
            <a:ext cx="28511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2800" b="1">
                <a:latin typeface="標楷體" pitchFamily="65" charset="-120"/>
                <a:ea typeface="標楷體" pitchFamily="65" charset="-120"/>
              </a:rPr>
              <a:t>(</a:t>
            </a:r>
            <a:r>
              <a:rPr lang="zh-TW" altLang="en-US" sz="2800" b="1">
                <a:latin typeface="標楷體" pitchFamily="65" charset="-120"/>
                <a:ea typeface="標楷體" pitchFamily="65" charset="-120"/>
              </a:rPr>
              <a:t>出埃及記 </a:t>
            </a:r>
            <a:r>
              <a:rPr lang="en-US" altLang="zh-TW" sz="2800" b="1">
                <a:latin typeface="標楷體" pitchFamily="65" charset="-120"/>
                <a:ea typeface="標楷體" pitchFamily="65" charset="-120"/>
              </a:rPr>
              <a:t>2:15)</a:t>
            </a:r>
          </a:p>
        </p:txBody>
      </p:sp>
      <p:sp>
        <p:nvSpPr>
          <p:cNvPr id="31752" name="Rectangle 2"/>
          <p:cNvSpPr>
            <a:spLocks noGrp="1" noChangeArrowheads="1"/>
          </p:cNvSpPr>
          <p:nvPr>
            <p:ph type="ctrTitle"/>
          </p:nvPr>
        </p:nvSpPr>
        <p:spPr>
          <a:xfrm>
            <a:off x="611188" y="0"/>
            <a:ext cx="7848600" cy="981075"/>
          </a:xfrm>
        </p:spPr>
        <p:txBody>
          <a:bodyPr/>
          <a:lstStyle/>
          <a:p>
            <a:pPr eaLnBrk="1" hangingPunct="1"/>
            <a:r>
              <a:rPr lang="zh-TW" altLang="en-US" smtClean="0">
                <a:ea typeface="方正琥珀"/>
                <a:cs typeface="方正琥珀"/>
              </a:rPr>
              <a:t>埃及王的稱號</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2707"/>
                                        </p:tgtEl>
                                        <p:attrNameLst>
                                          <p:attrName>style.visibility</p:attrName>
                                        </p:attrNameLst>
                                      </p:cBhvr>
                                      <p:to>
                                        <p:strVal val="visible"/>
                                      </p:to>
                                    </p:set>
                                    <p:animEffect transition="in" filter="dissolve">
                                      <p:cBhvr>
                                        <p:cTn id="7" dur="500"/>
                                        <p:tgtEl>
                                          <p:spTgt spid="7270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2708"/>
                                        </p:tgtEl>
                                        <p:attrNameLst>
                                          <p:attrName>style.visibility</p:attrName>
                                        </p:attrNameLst>
                                      </p:cBhvr>
                                      <p:to>
                                        <p:strVal val="visible"/>
                                      </p:to>
                                    </p:set>
                                    <p:animEffect transition="in" filter="dissolve">
                                      <p:cBhvr>
                                        <p:cTn id="10" dur="500"/>
                                        <p:tgtEl>
                                          <p:spTgt spid="7270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2709"/>
                                        </p:tgtEl>
                                        <p:attrNameLst>
                                          <p:attrName>style.visibility</p:attrName>
                                        </p:attrNameLst>
                                      </p:cBhvr>
                                      <p:to>
                                        <p:strVal val="visible"/>
                                      </p:to>
                                    </p:set>
                                    <p:animEffect transition="in" filter="dissolve">
                                      <p:cBhvr>
                                        <p:cTn id="15" dur="500"/>
                                        <p:tgtEl>
                                          <p:spTgt spid="7270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2710"/>
                                        </p:tgtEl>
                                        <p:attrNameLst>
                                          <p:attrName>style.visibility</p:attrName>
                                        </p:attrNameLst>
                                      </p:cBhvr>
                                      <p:to>
                                        <p:strVal val="visible"/>
                                      </p:to>
                                    </p:set>
                                    <p:animEffect transition="in" filter="dissolve">
                                      <p:cBhvr>
                                        <p:cTn id="18" dur="500"/>
                                        <p:tgtEl>
                                          <p:spTgt spid="727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2711"/>
                                        </p:tgtEl>
                                        <p:attrNameLst>
                                          <p:attrName>style.visibility</p:attrName>
                                        </p:attrNameLst>
                                      </p:cBhvr>
                                      <p:to>
                                        <p:strVal val="visible"/>
                                      </p:to>
                                    </p:set>
                                    <p:animEffect transition="in" filter="dissolve">
                                      <p:cBhvr>
                                        <p:cTn id="23" dur="500"/>
                                        <p:tgtEl>
                                          <p:spTgt spid="72711"/>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72712"/>
                                        </p:tgtEl>
                                        <p:attrNameLst>
                                          <p:attrName>style.visibility</p:attrName>
                                        </p:attrNameLst>
                                      </p:cBhvr>
                                      <p:to>
                                        <p:strVal val="visible"/>
                                      </p:to>
                                    </p:set>
                                    <p:animEffect transition="in" filter="dissolve">
                                      <p:cBhvr>
                                        <p:cTn id="26" dur="500"/>
                                        <p:tgtEl>
                                          <p:spTgt spid="72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utoUpdateAnimBg="0"/>
      <p:bldP spid="72708" grpId="0" autoUpdateAnimBg="0"/>
      <p:bldP spid="72709" grpId="0" autoUpdateAnimBg="0"/>
      <p:bldP spid="72710" grpId="0" autoUpdateAnimBg="0"/>
      <p:bldP spid="72711" grpId="0" autoUpdateAnimBg="0"/>
      <p:bldP spid="72712"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1" name="Rectangle 3"/>
          <p:cNvSpPr>
            <a:spLocks noGrp="1" noChangeArrowheads="1"/>
          </p:cNvSpPr>
          <p:nvPr>
            <p:ph type="body" idx="1"/>
          </p:nvPr>
        </p:nvSpPr>
        <p:spPr>
          <a:xfrm>
            <a:off x="431800" y="1072356"/>
            <a:ext cx="6121400" cy="4713288"/>
          </a:xfrm>
        </p:spPr>
        <p:txBody>
          <a:bodyPr>
            <a:normAutofit/>
          </a:bodyPr>
          <a:lstStyle/>
          <a:p>
            <a:pPr>
              <a:lnSpc>
                <a:spcPct val="120000"/>
              </a:lnSpc>
              <a:spcAft>
                <a:spcPct val="20000"/>
              </a:spcAft>
              <a:buClr>
                <a:schemeClr val="hlink"/>
              </a:buClr>
              <a:buFont typeface="Monotype Sorts" pitchFamily="2" charset="2"/>
              <a:buChar char="u"/>
              <a:defRPr/>
            </a:pPr>
            <a:r>
              <a:rPr lang="zh-TW" altLang="en-US"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西元</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六、七世紀時，</a:t>
            </a:r>
            <a:r>
              <a:rPr lang="zh-TW" altLang="en-US"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阿拉伯</a:t>
            </a:r>
            <a:r>
              <a:rPr lang="zh-TW" altLang="en-US"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處於兩大</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强國</a:t>
            </a:r>
            <a:r>
              <a:rPr lang="zh-TW" altLang="en-US"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拜占庭</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與</a:t>
            </a:r>
            <a:r>
              <a:rPr lang="zh-TW" altLang="en-US"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波斯</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之間</a:t>
            </a:r>
          </a:p>
          <a:p>
            <a:pPr>
              <a:lnSpc>
                <a:spcPct val="120000"/>
              </a:lnSpc>
              <a:spcAft>
                <a:spcPct val="20000"/>
              </a:spcAft>
              <a:buClr>
                <a:schemeClr val="hlink"/>
              </a:buClr>
              <a:buFont typeface="Monotype Sorts" pitchFamily="2" charset="2"/>
              <a:buChar char="u"/>
              <a:defRPr/>
            </a:pP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當時，</a:t>
            </a:r>
            <a:r>
              <a:rPr lang="zh-TW" altLang="en-US"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阿拉伯</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附近的</a:t>
            </a:r>
            <a:r>
              <a:rPr lang="zh-TW" altLang="en-US"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約旦</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叙利亞</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巴勒斯坦</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一帶均爲</a:t>
            </a:r>
            <a:r>
              <a:rPr lang="zh-TW" altLang="en-US"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拜占庭</a:t>
            </a:r>
            <a:r>
              <a:rPr lang="zh-TW" altLang="en-US"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所佔領</a:t>
            </a:r>
            <a:endPar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endParaRPr>
          </a:p>
          <a:p>
            <a:pPr>
              <a:lnSpc>
                <a:spcPct val="120000"/>
              </a:lnSpc>
              <a:spcAft>
                <a:spcPct val="20000"/>
              </a:spcAft>
              <a:buClr>
                <a:schemeClr val="hlink"/>
              </a:buClr>
              <a:buFont typeface="Monotype Sorts" pitchFamily="2" charset="2"/>
              <a:buChar char="u"/>
              <a:defRPr/>
            </a:pPr>
            <a:r>
              <a:rPr lang="en-US" altLang="zh-TW" b="1" dirty="0" smtClean="0">
                <a:solidFill>
                  <a:srgbClr val="0033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615</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年，以上土地，全被</a:t>
            </a:r>
            <a:r>
              <a:rPr lang="zh-TW" altLang="en-US"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波斯</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所奪</a:t>
            </a:r>
          </a:p>
        </p:txBody>
      </p:sp>
      <p:pic>
        <p:nvPicPr>
          <p:cNvPr id="3" name="Picture 2" descr="middleEast.jpg"/>
          <p:cNvPicPr>
            <a:picLocks noChangeAspect="1"/>
          </p:cNvPicPr>
          <p:nvPr/>
        </p:nvPicPr>
        <p:blipFill>
          <a:blip r:embed="rId3"/>
          <a:stretch>
            <a:fillRect/>
          </a:stretch>
        </p:blipFill>
        <p:spPr>
          <a:xfrm>
            <a:off x="5486400" y="304800"/>
            <a:ext cx="3378200" cy="2081789"/>
          </a:xfrm>
          <a:prstGeom prst="rect">
            <a:avLst/>
          </a:prstGeom>
        </p:spPr>
      </p:pic>
    </p:spTree>
    <p:extLst>
      <p:ext uri="{BB962C8B-B14F-4D97-AF65-F5344CB8AC3E}">
        <p14:creationId xmlns="" xmlns:p14="http://schemas.microsoft.com/office/powerpoint/2010/main" val="3642107716"/>
      </p:ext>
    </p:extLst>
  </p:cSld>
  <p:clrMapOvr>
    <a:masterClrMapping/>
  </p:clrMapOvr>
  <p:transition spd="slow">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3251">
                                            <p:txEl>
                                              <p:pRg st="1" end="1"/>
                                            </p:txEl>
                                          </p:spTgt>
                                        </p:tgtEl>
                                        <p:attrNameLst>
                                          <p:attrName>style.visibility</p:attrName>
                                        </p:attrNameLst>
                                      </p:cBhvr>
                                      <p:to>
                                        <p:strVal val="visible"/>
                                      </p:to>
                                    </p:set>
                                    <p:animEffect transition="in" filter="dissolve">
                                      <p:cBhvr>
                                        <p:cTn id="7" dur="500"/>
                                        <p:tgtEl>
                                          <p:spTgt spid="53251">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3251">
                                            <p:txEl>
                                              <p:pRg st="2" end="2"/>
                                            </p:txEl>
                                          </p:spTgt>
                                        </p:tgtEl>
                                        <p:attrNameLst>
                                          <p:attrName>style.visibility</p:attrName>
                                        </p:attrNameLst>
                                      </p:cBhvr>
                                      <p:to>
                                        <p:strVal val="visible"/>
                                      </p:to>
                                    </p:set>
                                    <p:animEffect transition="in" filter="dissolve">
                                      <p:cBhvr>
                                        <p:cTn id="15" dur="500"/>
                                        <p:tgtEl>
                                          <p:spTgt spid="532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611188" y="0"/>
            <a:ext cx="7848600" cy="981075"/>
          </a:xfrm>
        </p:spPr>
        <p:txBody>
          <a:bodyPr/>
          <a:lstStyle/>
          <a:p>
            <a:pPr eaLnBrk="1" hangingPunct="1"/>
            <a:r>
              <a:rPr lang="zh-TW" altLang="en-US" smtClean="0">
                <a:ea typeface="方正琥珀"/>
                <a:cs typeface="方正琥珀"/>
              </a:rPr>
              <a:t>埃及王的稱號</a:t>
            </a:r>
          </a:p>
        </p:txBody>
      </p:sp>
      <p:sp>
        <p:nvSpPr>
          <p:cNvPr id="32771" name="Text Box 3"/>
          <p:cNvSpPr txBox="1">
            <a:spLocks noChangeArrowheads="1"/>
          </p:cNvSpPr>
          <p:nvPr/>
        </p:nvSpPr>
        <p:spPr bwMode="auto">
          <a:xfrm>
            <a:off x="3995738" y="3284538"/>
            <a:ext cx="468153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en-US" altLang="zh-TW" b="1" i="1"/>
              <a:t>Encyclopedia Britannica</a:t>
            </a:r>
            <a:r>
              <a:rPr lang="en-US" altLang="zh-TW"/>
              <a:t> (1994-1999 )</a:t>
            </a:r>
          </a:p>
        </p:txBody>
      </p:sp>
      <p:sp>
        <p:nvSpPr>
          <p:cNvPr id="32772" name="Text Box 4"/>
          <p:cNvSpPr txBox="1">
            <a:spLocks noChangeArrowheads="1"/>
          </p:cNvSpPr>
          <p:nvPr/>
        </p:nvSpPr>
        <p:spPr bwMode="auto">
          <a:xfrm>
            <a:off x="250825" y="3933825"/>
            <a:ext cx="8604250" cy="170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110000"/>
              </a:lnSpc>
              <a:spcBef>
                <a:spcPct val="50000"/>
              </a:spcBef>
            </a:pPr>
            <a:r>
              <a:rPr lang="zh-TW" altLang="en-US" sz="3200" b="1" u="sng"/>
              <a:t>埃及</a:t>
            </a:r>
            <a:r>
              <a:rPr lang="zh-TW" altLang="en-US" sz="3200" b="1"/>
              <a:t>文</a:t>
            </a:r>
            <a:r>
              <a:rPr lang="zh-TW" altLang="it-IT" sz="3200" b="1"/>
              <a:t> </a:t>
            </a:r>
            <a:r>
              <a:rPr lang="en-US" altLang="zh-TW" sz="3200" b="1"/>
              <a:t>“</a:t>
            </a:r>
            <a:r>
              <a:rPr lang="it-IT" altLang="zh-TW" sz="3200" b="1" i="1"/>
              <a:t>per ’aa</a:t>
            </a:r>
            <a:r>
              <a:rPr lang="en-US" altLang="zh-TW" sz="3200" b="1"/>
              <a:t>”(</a:t>
            </a:r>
            <a:r>
              <a:rPr lang="zh-TW" altLang="it-IT" sz="3200" b="1"/>
              <a:t>法老</a:t>
            </a:r>
            <a:r>
              <a:rPr lang="en-US" altLang="zh-TW" sz="3200" b="1"/>
              <a:t>)</a:t>
            </a:r>
            <a:r>
              <a:rPr lang="zh-TW" altLang="it-IT" sz="3200" b="1"/>
              <a:t>意謂「大屋」，原指古</a:t>
            </a:r>
            <a:r>
              <a:rPr lang="zh-TW" altLang="it-IT" sz="3200" b="1" u="sng"/>
              <a:t>埃及</a:t>
            </a:r>
            <a:r>
              <a:rPr lang="zh-TW" altLang="it-IT" sz="3200" b="1"/>
              <a:t>的王宮，後於新王國時期</a:t>
            </a:r>
            <a:r>
              <a:rPr lang="it-IT" altLang="zh-TW" sz="3200" b="1"/>
              <a:t>(</a:t>
            </a:r>
            <a:r>
              <a:rPr lang="it-IT" altLang="zh-TW" sz="3200" b="1">
                <a:latin typeface="Times New Roman" pitchFamily="18" charset="0"/>
              </a:rPr>
              <a:t>New Kingdom</a:t>
            </a:r>
            <a:r>
              <a:rPr lang="zh-TW" altLang="it-IT" sz="3200" b="1"/>
              <a:t>，西元前</a:t>
            </a:r>
            <a:r>
              <a:rPr lang="it-IT" altLang="zh-TW" sz="3200" b="1">
                <a:latin typeface="Times New Roman" pitchFamily="18" charset="0"/>
              </a:rPr>
              <a:t>1539-1292</a:t>
            </a:r>
            <a:r>
              <a:rPr lang="it-IT" altLang="zh-TW" sz="3200" b="1"/>
              <a:t>)</a:t>
            </a:r>
            <a:r>
              <a:rPr lang="zh-TW" altLang="it-IT" sz="3200" b="1"/>
              <a:t>起通指</a:t>
            </a:r>
            <a:r>
              <a:rPr lang="zh-TW" altLang="it-IT" sz="3200" b="1" u="sng"/>
              <a:t>埃及</a:t>
            </a:r>
            <a:r>
              <a:rPr lang="zh-TW" altLang="it-IT" sz="3200" b="1"/>
              <a:t>王</a:t>
            </a:r>
            <a:r>
              <a:rPr lang="it-IT" altLang="zh-TW" sz="3200" b="1"/>
              <a:t>.........</a:t>
            </a:r>
            <a:endParaRPr lang="en-US" altLang="zh-TW" sz="3200" b="1"/>
          </a:p>
        </p:txBody>
      </p:sp>
      <p:sp>
        <p:nvSpPr>
          <p:cNvPr id="32773" name="Text Box 5"/>
          <p:cNvSpPr txBox="1">
            <a:spLocks noChangeArrowheads="1"/>
          </p:cNvSpPr>
          <p:nvPr/>
        </p:nvSpPr>
        <p:spPr bwMode="auto">
          <a:xfrm>
            <a:off x="4572000" y="5805488"/>
            <a:ext cx="41767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400" b="1"/>
              <a:t>大英百科全書 </a:t>
            </a:r>
            <a:r>
              <a:rPr lang="en-US" altLang="zh-TW" sz="2400" b="1"/>
              <a:t>(1994-1999 )</a:t>
            </a:r>
          </a:p>
        </p:txBody>
      </p:sp>
      <p:sp>
        <p:nvSpPr>
          <p:cNvPr id="32774" name="Text Box 6"/>
          <p:cNvSpPr txBox="1">
            <a:spLocks noChangeArrowheads="1"/>
          </p:cNvSpPr>
          <p:nvPr/>
        </p:nvSpPr>
        <p:spPr bwMode="auto">
          <a:xfrm>
            <a:off x="395288" y="1052513"/>
            <a:ext cx="8280400" cy="219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115000"/>
              </a:lnSpc>
            </a:pPr>
            <a:r>
              <a:rPr lang="en-US" altLang="zh-TW" sz="2000">
                <a:latin typeface="Times New Roman" pitchFamily="18" charset="0"/>
              </a:rPr>
              <a:t>from Egyptian </a:t>
            </a:r>
            <a:r>
              <a:rPr lang="en-US" altLang="zh-TW" sz="2000" b="1" i="1">
                <a:latin typeface="Times New Roman" pitchFamily="18" charset="0"/>
              </a:rPr>
              <a:t>per ’aa</a:t>
            </a:r>
            <a:r>
              <a:rPr lang="en-US" altLang="zh-TW" sz="2000">
                <a:latin typeface="Times New Roman" pitchFamily="18" charset="0"/>
              </a:rPr>
              <a:t>, "great house" ,originally, the royal palace in ancient Egypt; the word came to be used as a synonym for the Egyptian king under the New Kingdom (starting in the 18</a:t>
            </a:r>
            <a:r>
              <a:rPr lang="en-US" altLang="zh-TW" sz="2000" baseline="30000">
                <a:latin typeface="Times New Roman" pitchFamily="18" charset="0"/>
              </a:rPr>
              <a:t>th</a:t>
            </a:r>
            <a:r>
              <a:rPr lang="en-US" altLang="zh-TW" sz="2000">
                <a:latin typeface="Times New Roman" pitchFamily="18" charset="0"/>
              </a:rPr>
              <a:t> dynasty, 1539-1292 BC), and by the 22nd dynasty (c. 945-c. 730 BC) it had been adopted as an epithet of respect. The term has since evolved into a generic name for all ancient Egyptian kings, although it was never formally the king’s </a:t>
            </a:r>
            <a:r>
              <a:rPr lang="it-IT" altLang="zh-TW" sz="2000">
                <a:latin typeface="Times New Roman" pitchFamily="18" charset="0"/>
              </a:rPr>
              <a:t>title. </a:t>
            </a:r>
            <a:endParaRPr lang="en-US" altLang="zh-TW" sz="2000">
              <a:latin typeface="Times New Roman" pitchFamily="18" charset="0"/>
            </a:endParaRP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3794" name="Picture 2" descr="Pharaoh_Ki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00113" y="49213"/>
            <a:ext cx="7343775" cy="675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文字方塊 3"/>
          <p:cNvSpPr txBox="1">
            <a:spLocks noChangeArrowheads="1"/>
          </p:cNvSpPr>
          <p:nvPr/>
        </p:nvSpPr>
        <p:spPr bwMode="auto">
          <a:xfrm>
            <a:off x="8220075" y="4214813"/>
            <a:ext cx="923925" cy="202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150000"/>
              </a:lnSpc>
            </a:pPr>
            <a:r>
              <a:rPr lang="zh-TW" altLang="en-US" sz="1600" b="1"/>
              <a:t>「法老」在西元前十四世紀中葉開始應用</a:t>
            </a: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395288" y="981075"/>
            <a:ext cx="8424862" cy="249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130000"/>
              </a:lnSpc>
            </a:pPr>
            <a:r>
              <a:rPr lang="en-US" altLang="zh-TW" sz="2400">
                <a:latin typeface="Times New Roman" pitchFamily="18" charset="0"/>
              </a:rPr>
              <a:t>“The frank attitude toward the stories about Egypt in Genesis and Exodus is that folk memory had retained the essentials of great Hebrew experience but had later clothed that memory with some details imperfectly recollected and some circumstantial details borrowed from later times and conditions. ”</a:t>
            </a:r>
          </a:p>
        </p:txBody>
      </p:sp>
      <p:sp>
        <p:nvSpPr>
          <p:cNvPr id="34819" name="Text Box 3"/>
          <p:cNvSpPr txBox="1">
            <a:spLocks noChangeArrowheads="1"/>
          </p:cNvSpPr>
          <p:nvPr/>
        </p:nvSpPr>
        <p:spPr bwMode="auto">
          <a:xfrm>
            <a:off x="4067175" y="3500438"/>
            <a:ext cx="4895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en-US" altLang="zh-TW" b="1" i="1"/>
              <a:t>The Interpreter’s Dictionary Of The Bible</a:t>
            </a:r>
          </a:p>
        </p:txBody>
      </p:sp>
      <p:sp>
        <p:nvSpPr>
          <p:cNvPr id="34820" name="Text Box 4"/>
          <p:cNvSpPr txBox="1">
            <a:spLocks noChangeArrowheads="1"/>
          </p:cNvSpPr>
          <p:nvPr/>
        </p:nvSpPr>
        <p:spPr bwMode="auto">
          <a:xfrm>
            <a:off x="395288" y="3933825"/>
            <a:ext cx="8207375"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120000"/>
              </a:lnSpc>
              <a:spcBef>
                <a:spcPct val="50000"/>
              </a:spcBef>
            </a:pPr>
            <a:r>
              <a:rPr lang="zh-TW" altLang="en-US" sz="2800" b="1"/>
              <a:t>「用坦率的態度去理解聖經</a:t>
            </a:r>
            <a:r>
              <a:rPr lang="en-US" altLang="zh-TW" sz="2800" b="1"/>
              <a:t>《</a:t>
            </a:r>
            <a:r>
              <a:rPr lang="zh-TW" altLang="en-US" sz="2800" b="1"/>
              <a:t>創世記</a:t>
            </a:r>
            <a:r>
              <a:rPr lang="en-US" altLang="zh-TW" sz="2800" b="1"/>
              <a:t>》</a:t>
            </a:r>
            <a:r>
              <a:rPr lang="zh-TW" altLang="en-US" sz="2800" b="1"/>
              <a:t>及</a:t>
            </a:r>
            <a:r>
              <a:rPr lang="en-US" altLang="zh-TW" sz="2800" b="1"/>
              <a:t>《</a:t>
            </a:r>
            <a:r>
              <a:rPr lang="zh-TW" altLang="en-US" sz="2800" b="1"/>
              <a:t>出埃及記</a:t>
            </a:r>
            <a:r>
              <a:rPr lang="en-US" altLang="zh-TW" sz="2800" b="1"/>
              <a:t>》</a:t>
            </a:r>
            <a:r>
              <a:rPr lang="zh-TW" altLang="en-US" sz="2800" b="1"/>
              <a:t>裡的故事：民間的傳說保留著大</a:t>
            </a:r>
            <a:r>
              <a:rPr lang="zh-TW" altLang="en-US" sz="2800" b="1" u="sng"/>
              <a:t>希伯萊</a:t>
            </a:r>
            <a:r>
              <a:rPr lang="zh-TW" altLang="en-US" sz="2800" b="1"/>
              <a:t>民族的經歷之梗概，披上一些可能是取材於較後期而不盡完美的環境細節的外衣</a:t>
            </a:r>
            <a:r>
              <a:rPr lang="en-US" altLang="zh-TW" sz="2800" b="1">
                <a:latin typeface="新細明體" pitchFamily="18" charset="-120"/>
              </a:rPr>
              <a:t>……</a:t>
            </a:r>
            <a:r>
              <a:rPr lang="zh-TW" altLang="en-US" sz="2800" b="1"/>
              <a:t>」</a:t>
            </a:r>
          </a:p>
        </p:txBody>
      </p:sp>
      <p:sp>
        <p:nvSpPr>
          <p:cNvPr id="34821" name="Text Box 5"/>
          <p:cNvSpPr txBox="1">
            <a:spLocks noChangeArrowheads="1"/>
          </p:cNvSpPr>
          <p:nvPr/>
        </p:nvSpPr>
        <p:spPr bwMode="auto">
          <a:xfrm>
            <a:off x="4857750" y="5805488"/>
            <a:ext cx="40338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en-US" altLang="zh-TW" sz="2400" b="1" i="1"/>
              <a:t>《</a:t>
            </a:r>
            <a:r>
              <a:rPr lang="zh-TW" altLang="en-US" sz="2400" b="1" i="1"/>
              <a:t>通譯聖經字典</a:t>
            </a:r>
            <a:r>
              <a:rPr lang="en-US" altLang="zh-TW" sz="2400" b="1" i="1"/>
              <a:t>》</a:t>
            </a:r>
            <a:endParaRPr lang="zh-TW" altLang="en-US" sz="2400" b="1" i="1"/>
          </a:p>
        </p:txBody>
      </p:sp>
      <p:sp>
        <p:nvSpPr>
          <p:cNvPr id="9" name="Rectangle 2"/>
          <p:cNvSpPr txBox="1">
            <a:spLocks noChangeArrowheads="1"/>
          </p:cNvSpPr>
          <p:nvPr/>
        </p:nvSpPr>
        <p:spPr bwMode="auto">
          <a:xfrm>
            <a:off x="611188" y="0"/>
            <a:ext cx="7848600" cy="981075"/>
          </a:xfrm>
          <a:prstGeom prst="rect">
            <a:avLst/>
          </a:prstGeom>
          <a:noFill/>
          <a:ln w="9525">
            <a:noFill/>
            <a:miter lim="800000"/>
            <a:headEnd/>
            <a:tailEnd/>
          </a:ln>
          <a:effectLst/>
        </p:spPr>
        <p:txBody>
          <a:bodyPr anchor="ctr"/>
          <a:lstStyle/>
          <a:p>
            <a:pPr algn="ctr">
              <a:defRPr/>
            </a:pPr>
            <a:r>
              <a:rPr lang="zh-TW" altLang="en-US" sz="4400" kern="0">
                <a:solidFill>
                  <a:schemeClr val="tx2"/>
                </a:solidFill>
                <a:latin typeface="+mj-lt"/>
                <a:ea typeface="方正琥珀" pitchFamily="65" charset="-120"/>
                <a:cs typeface="+mj-cs"/>
              </a:rPr>
              <a:t>埃及王的稱號</a:t>
            </a:r>
            <a:endParaRPr lang="zh-TW" altLang="en-US" sz="4400" kern="0" dirty="0">
              <a:solidFill>
                <a:schemeClr val="tx2"/>
              </a:solidFill>
              <a:latin typeface="+mj-lt"/>
              <a:ea typeface="方正琥珀" pitchFamily="65" charset="-120"/>
              <a:cs typeface="+mj-cs"/>
            </a:endParaRPr>
          </a:p>
        </p:txBody>
      </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611188" y="0"/>
            <a:ext cx="7848600" cy="981075"/>
          </a:xfrm>
        </p:spPr>
        <p:txBody>
          <a:bodyPr/>
          <a:lstStyle/>
          <a:p>
            <a:pPr eaLnBrk="1" hangingPunct="1"/>
            <a:r>
              <a:rPr lang="zh-TW" altLang="en-US" smtClean="0">
                <a:ea typeface="方正琥珀"/>
                <a:cs typeface="方正琥珀"/>
              </a:rPr>
              <a:t>埃及王的稱號</a:t>
            </a:r>
          </a:p>
        </p:txBody>
      </p:sp>
      <p:pic>
        <p:nvPicPr>
          <p:cNvPr id="35843"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116013" y="1052513"/>
            <a:ext cx="5903912" cy="2700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4" name="Text Box 4"/>
          <p:cNvSpPr txBox="1">
            <a:spLocks noChangeArrowheads="1"/>
          </p:cNvSpPr>
          <p:nvPr/>
        </p:nvSpPr>
        <p:spPr bwMode="auto">
          <a:xfrm>
            <a:off x="0" y="3860800"/>
            <a:ext cx="8964613" cy="204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42913" indent="-442913"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3200" b="1">
                <a:solidFill>
                  <a:srgbClr val="FF0000"/>
                </a:solidFill>
                <a:latin typeface="新細明體" pitchFamily="18" charset="-120"/>
              </a:rPr>
              <a:t>「國王</a:t>
            </a:r>
            <a:r>
              <a:rPr lang="zh-TW" altLang="en-US" sz="3200" b="1">
                <a:latin typeface="新細明體" pitchFamily="18" charset="-120"/>
              </a:rPr>
              <a:t>說：</a:t>
            </a:r>
            <a:r>
              <a:rPr lang="en-US" altLang="zh-TW" sz="3200" b="1">
                <a:latin typeface="新細明體" pitchFamily="18" charset="-120"/>
              </a:rPr>
              <a:t>『</a:t>
            </a:r>
            <a:r>
              <a:rPr lang="zh-TW" altLang="en-US" sz="3200" b="1">
                <a:latin typeface="新細明體" pitchFamily="18" charset="-120"/>
              </a:rPr>
              <a:t>我確已夢見七頭胖黃牛，被七頭瘦黃牛吃掉了，又夢見七穗青麥子，和七穗乾麥子。侍從們呀！你們替我圓圓這個夢。如果你們是會圓夢的人。</a:t>
            </a:r>
            <a:r>
              <a:rPr lang="en-US" altLang="zh-TW" sz="3200" b="1">
                <a:latin typeface="新細明體" pitchFamily="18" charset="-120"/>
              </a:rPr>
              <a:t>』</a:t>
            </a:r>
            <a:r>
              <a:rPr lang="zh-TW" altLang="en-US" sz="3200" b="1">
                <a:latin typeface="新細明體" pitchFamily="18" charset="-120"/>
              </a:rPr>
              <a:t>」</a:t>
            </a:r>
            <a:r>
              <a:rPr lang="zh-TW" altLang="en-US" b="1">
                <a:latin typeface="新細明體" pitchFamily="18" charset="-120"/>
              </a:rPr>
              <a:t> </a:t>
            </a:r>
          </a:p>
        </p:txBody>
      </p:sp>
      <p:sp>
        <p:nvSpPr>
          <p:cNvPr id="35845" name="Text Box 5"/>
          <p:cNvSpPr txBox="1">
            <a:spLocks noChangeArrowheads="1"/>
          </p:cNvSpPr>
          <p:nvPr/>
        </p:nvSpPr>
        <p:spPr bwMode="auto">
          <a:xfrm>
            <a:off x="5003800" y="5516563"/>
            <a:ext cx="3024188"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2800" b="1"/>
              <a:t>(</a:t>
            </a:r>
            <a:r>
              <a:rPr lang="zh-TW" altLang="en-US" sz="2800" b="1"/>
              <a:t>古蘭經 </a:t>
            </a:r>
            <a:r>
              <a:rPr lang="en-US" altLang="zh-TW" sz="2800" b="1"/>
              <a:t>12:43)</a:t>
            </a:r>
          </a:p>
        </p:txBody>
      </p:sp>
      <p:sp>
        <p:nvSpPr>
          <p:cNvPr id="35846" name="Rectangle 6"/>
          <p:cNvSpPr>
            <a:spLocks noChangeArrowheads="1"/>
          </p:cNvSpPr>
          <p:nvPr/>
        </p:nvSpPr>
        <p:spPr bwMode="auto">
          <a:xfrm>
            <a:off x="7235825" y="328613"/>
            <a:ext cx="1552575"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r>
              <a:rPr lang="en-US" altLang="zh-TW" sz="2800" b="1"/>
              <a:t>(</a:t>
            </a:r>
            <a:r>
              <a:rPr lang="zh-TW" altLang="en-US" sz="2800" b="1"/>
              <a:t>優素福</a:t>
            </a:r>
            <a:r>
              <a:rPr lang="en-US" altLang="zh-TW" sz="2800" b="1"/>
              <a:t>)</a:t>
            </a:r>
            <a:r>
              <a:rPr lang="en-US" altLang="zh-TW"/>
              <a:t> </a:t>
            </a:r>
          </a:p>
        </p:txBody>
      </p:sp>
      <p:sp>
        <p:nvSpPr>
          <p:cNvPr id="80903" name="Line 7"/>
          <p:cNvSpPr>
            <a:spLocks noChangeShapeType="1"/>
          </p:cNvSpPr>
          <p:nvPr/>
        </p:nvSpPr>
        <p:spPr bwMode="auto">
          <a:xfrm flipH="1" flipV="1">
            <a:off x="5867400" y="1844675"/>
            <a:ext cx="1728788" cy="863600"/>
          </a:xfrm>
          <a:prstGeom prst="line">
            <a:avLst/>
          </a:prstGeom>
          <a:noFill/>
          <a:ln w="38100">
            <a:solidFill>
              <a:srgbClr val="008000"/>
            </a:solidFill>
            <a:round/>
            <a:headEnd/>
            <a:tailEnd type="arrow" w="med" len="med"/>
          </a:ln>
          <a:extLst>
            <a:ext uri="{909E8E84-426E-40DD-AFC4-6F175D3DCCD1}">
              <a14:hiddenFill xmlns:a14="http://schemas.microsoft.com/office/drawing/2010/main" xmlns="">
                <a:noFill/>
              </a14:hiddenFill>
            </a:ext>
          </a:extLst>
        </p:spPr>
        <p:txBody>
          <a:bodyPr/>
          <a:lstStyle/>
          <a:p>
            <a:endParaRPr lang="zh-HK" altLang="en-US"/>
          </a:p>
        </p:txBody>
      </p:sp>
      <p:sp>
        <p:nvSpPr>
          <p:cNvPr id="80904" name="Text Box 8"/>
          <p:cNvSpPr txBox="1">
            <a:spLocks noChangeArrowheads="1"/>
          </p:cNvSpPr>
          <p:nvPr/>
        </p:nvSpPr>
        <p:spPr bwMode="auto">
          <a:xfrm>
            <a:off x="6948488" y="2636838"/>
            <a:ext cx="2195512" cy="8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en-US" altLang="zh-TW" sz="2400" b="1" i="1">
                <a:solidFill>
                  <a:srgbClr val="FF0000"/>
                </a:solidFill>
                <a:latin typeface="Times New Roman" pitchFamily="18" charset="0"/>
              </a:rPr>
              <a:t>Al-Malik</a:t>
            </a:r>
          </a:p>
          <a:p>
            <a:pPr algn="ctr" eaLnBrk="1" hangingPunct="1"/>
            <a:r>
              <a:rPr lang="zh-TW" altLang="en-US" sz="2600" b="1">
                <a:solidFill>
                  <a:srgbClr val="FF0000"/>
                </a:solidFill>
                <a:latin typeface="Times New Roman" pitchFamily="18" charset="0"/>
                <a:ea typeface="標楷體" pitchFamily="65" charset="-120"/>
              </a:rPr>
              <a:t>掌權者、王</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0903"/>
                                        </p:tgtEl>
                                        <p:attrNameLst>
                                          <p:attrName>style.visibility</p:attrName>
                                        </p:attrNameLst>
                                      </p:cBhvr>
                                      <p:to>
                                        <p:strVal val="visible"/>
                                      </p:to>
                                    </p:set>
                                    <p:animEffect transition="in" filter="strips(downLeft)">
                                      <p:cBhvr>
                                        <p:cTn id="7" dur="500"/>
                                        <p:tgtEl>
                                          <p:spTgt spid="8090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0904"/>
                                        </p:tgtEl>
                                        <p:attrNameLst>
                                          <p:attrName>style.visibility</p:attrName>
                                        </p:attrNameLst>
                                      </p:cBhvr>
                                      <p:to>
                                        <p:strVal val="visible"/>
                                      </p:to>
                                    </p:set>
                                    <p:animEffect transition="in" filter="dissolve">
                                      <p:cBhvr>
                                        <p:cTn id="10" dur="500"/>
                                        <p:tgtEl>
                                          <p:spTgt spid="80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3" grpId="0" animBg="1"/>
      <p:bldP spid="80904"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a:xfrm>
            <a:off x="611188" y="0"/>
            <a:ext cx="7848600" cy="981075"/>
          </a:xfrm>
        </p:spPr>
        <p:txBody>
          <a:bodyPr/>
          <a:lstStyle/>
          <a:p>
            <a:pPr eaLnBrk="1" hangingPunct="1"/>
            <a:r>
              <a:rPr lang="zh-TW" altLang="en-US" smtClean="0">
                <a:ea typeface="方正琥珀"/>
                <a:cs typeface="方正琥珀"/>
              </a:rPr>
              <a:t>埃及王的稱號</a:t>
            </a:r>
          </a:p>
        </p:txBody>
      </p:sp>
      <p:sp>
        <p:nvSpPr>
          <p:cNvPr id="82948" name="Line 4"/>
          <p:cNvSpPr>
            <a:spLocks noChangeShapeType="1"/>
          </p:cNvSpPr>
          <p:nvPr/>
        </p:nvSpPr>
        <p:spPr bwMode="auto">
          <a:xfrm flipH="1" flipV="1">
            <a:off x="5795963" y="2349500"/>
            <a:ext cx="1728787" cy="863600"/>
          </a:xfrm>
          <a:prstGeom prst="line">
            <a:avLst/>
          </a:prstGeom>
          <a:noFill/>
          <a:ln w="38100">
            <a:solidFill>
              <a:srgbClr val="008000"/>
            </a:solidFill>
            <a:round/>
            <a:headEnd/>
            <a:tailEnd type="arrow" w="med" len="med"/>
          </a:ln>
          <a:extLst>
            <a:ext uri="{909E8E84-426E-40DD-AFC4-6F175D3DCCD1}">
              <a14:hiddenFill xmlns:a14="http://schemas.microsoft.com/office/drawing/2010/main" xmlns="">
                <a:noFill/>
              </a14:hiddenFill>
            </a:ext>
          </a:extLst>
        </p:spPr>
        <p:txBody>
          <a:bodyPr/>
          <a:lstStyle/>
          <a:p>
            <a:endParaRPr lang="zh-HK" altLang="en-US"/>
          </a:p>
        </p:txBody>
      </p:sp>
      <p:sp>
        <p:nvSpPr>
          <p:cNvPr id="82949" name="Text Box 5"/>
          <p:cNvSpPr txBox="1">
            <a:spLocks noChangeArrowheads="1"/>
          </p:cNvSpPr>
          <p:nvPr/>
        </p:nvSpPr>
        <p:spPr bwMode="auto">
          <a:xfrm>
            <a:off x="6715125" y="3357563"/>
            <a:ext cx="2195513" cy="712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lnSpc>
                <a:spcPct val="60000"/>
              </a:lnSpc>
              <a:spcBef>
                <a:spcPct val="50000"/>
              </a:spcBef>
            </a:pPr>
            <a:r>
              <a:rPr lang="en-US" altLang="zh-TW" sz="2400" b="1" i="1">
                <a:solidFill>
                  <a:srgbClr val="FF0000"/>
                </a:solidFill>
                <a:latin typeface="Times New Roman" pitchFamily="18" charset="0"/>
              </a:rPr>
              <a:t>Fir’awn </a:t>
            </a:r>
          </a:p>
          <a:p>
            <a:pPr eaLnBrk="1" hangingPunct="1">
              <a:lnSpc>
                <a:spcPct val="60000"/>
              </a:lnSpc>
              <a:spcBef>
                <a:spcPct val="50000"/>
              </a:spcBef>
            </a:pPr>
            <a:r>
              <a:rPr lang="en-US" altLang="zh-TW" sz="2400" b="1" i="1">
                <a:solidFill>
                  <a:srgbClr val="FF0000"/>
                </a:solidFill>
                <a:latin typeface="Times New Roman" pitchFamily="18" charset="0"/>
              </a:rPr>
              <a:t>(Pharaoh </a:t>
            </a:r>
            <a:r>
              <a:rPr lang="zh-TW" altLang="en-US" sz="2400" b="1">
                <a:solidFill>
                  <a:srgbClr val="FF0000"/>
                </a:solidFill>
                <a:latin typeface="Times New Roman" pitchFamily="18" charset="0"/>
                <a:ea typeface="標楷體" pitchFamily="65" charset="-120"/>
              </a:rPr>
              <a:t>法老</a:t>
            </a:r>
            <a:r>
              <a:rPr lang="en-US" altLang="zh-TW" sz="2400" b="1" i="1">
                <a:solidFill>
                  <a:srgbClr val="FF0000"/>
                </a:solidFill>
                <a:latin typeface="Times New Roman" pitchFamily="18" charset="0"/>
              </a:rPr>
              <a:t>)</a:t>
            </a:r>
          </a:p>
        </p:txBody>
      </p:sp>
      <p:sp>
        <p:nvSpPr>
          <p:cNvPr id="36869" name="Text Box 6"/>
          <p:cNvSpPr txBox="1">
            <a:spLocks noChangeArrowheads="1"/>
          </p:cNvSpPr>
          <p:nvPr/>
        </p:nvSpPr>
        <p:spPr bwMode="auto">
          <a:xfrm>
            <a:off x="609600" y="4495800"/>
            <a:ext cx="7848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42913" indent="-442913"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3200" b="1">
                <a:latin typeface="新細明體" pitchFamily="18" charset="-120"/>
              </a:rPr>
              <a:t>「</a:t>
            </a:r>
            <a:r>
              <a:rPr lang="zh-TW" altLang="en-US" sz="3200" b="1" u="sng">
                <a:latin typeface="新細明體" pitchFamily="18" charset="-120"/>
              </a:rPr>
              <a:t>穆薩</a:t>
            </a:r>
            <a:r>
              <a:rPr lang="zh-TW" altLang="en-US" sz="3200" b="1">
                <a:latin typeface="新細明體" pitchFamily="18" charset="-120"/>
              </a:rPr>
              <a:t>說：</a:t>
            </a:r>
            <a:r>
              <a:rPr lang="en-US" altLang="zh-TW" sz="3200" b="1">
                <a:latin typeface="新細明體" pitchFamily="18" charset="-120"/>
              </a:rPr>
              <a:t>『</a:t>
            </a:r>
            <a:r>
              <a:rPr lang="zh-TW" altLang="en-US" sz="3200" b="1">
                <a:solidFill>
                  <a:srgbClr val="FF0000"/>
                </a:solidFill>
                <a:latin typeface="新細明體" pitchFamily="18" charset="-120"/>
              </a:rPr>
              <a:t>法老</a:t>
            </a:r>
            <a:r>
              <a:rPr lang="zh-TW" altLang="en-US" sz="3200" b="1">
                <a:latin typeface="新細明體" pitchFamily="18" charset="-120"/>
              </a:rPr>
              <a:t>啊！我確是全世界的主所派遣的使者， </a:t>
            </a:r>
            <a:r>
              <a:rPr lang="en-US" altLang="zh-TW" sz="3200" b="1">
                <a:latin typeface="新細明體" pitchFamily="18" charset="-120"/>
              </a:rPr>
              <a:t>』</a:t>
            </a:r>
            <a:r>
              <a:rPr lang="zh-TW" altLang="en-US" sz="3200" b="1">
                <a:latin typeface="新細明體" pitchFamily="18" charset="-120"/>
              </a:rPr>
              <a:t>」</a:t>
            </a:r>
          </a:p>
        </p:txBody>
      </p:sp>
      <p:sp>
        <p:nvSpPr>
          <p:cNvPr id="36870" name="Text Box 7"/>
          <p:cNvSpPr txBox="1">
            <a:spLocks noChangeArrowheads="1"/>
          </p:cNvSpPr>
          <p:nvPr/>
        </p:nvSpPr>
        <p:spPr bwMode="auto">
          <a:xfrm>
            <a:off x="5638800" y="5105400"/>
            <a:ext cx="2700338"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2800" b="1"/>
              <a:t>(</a:t>
            </a:r>
            <a:r>
              <a:rPr lang="zh-TW" altLang="en-US" sz="2800" b="1"/>
              <a:t>古蘭經 </a:t>
            </a:r>
            <a:r>
              <a:rPr lang="en-US" altLang="zh-TW" sz="2800" b="1"/>
              <a:t>7:104)</a:t>
            </a:r>
          </a:p>
        </p:txBody>
      </p:sp>
      <p:sp>
        <p:nvSpPr>
          <p:cNvPr id="36871" name="Text Box 10"/>
          <p:cNvSpPr txBox="1">
            <a:spLocks noChangeArrowheads="1"/>
          </p:cNvSpPr>
          <p:nvPr/>
        </p:nvSpPr>
        <p:spPr bwMode="auto">
          <a:xfrm>
            <a:off x="6858000" y="533400"/>
            <a:ext cx="1676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spcBef>
                <a:spcPct val="50000"/>
              </a:spcBef>
            </a:pPr>
            <a:r>
              <a:rPr lang="en-US" altLang="zh-TW" sz="2800" b="1">
                <a:latin typeface="新細明體" pitchFamily="18" charset="-120"/>
              </a:rPr>
              <a:t>(</a:t>
            </a:r>
            <a:r>
              <a:rPr lang="zh-TW" altLang="en-US" sz="2800" b="1">
                <a:latin typeface="新細明體" pitchFamily="18" charset="-120"/>
              </a:rPr>
              <a:t>穆薩</a:t>
            </a:r>
            <a:r>
              <a:rPr lang="en-US" altLang="zh-TW" sz="2800" b="1">
                <a:latin typeface="新細明體" pitchFamily="18" charset="-120"/>
              </a:rPr>
              <a:t>)</a:t>
            </a:r>
          </a:p>
        </p:txBody>
      </p:sp>
      <p:pic>
        <p:nvPicPr>
          <p:cNvPr id="36872" name="Picture 14" descr="7_104">
            <a:hlinkClick r:id="rId4"/>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47700" y="1268413"/>
            <a:ext cx="7848600" cy="112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73" name="Line 15"/>
          <p:cNvSpPr>
            <a:spLocks noChangeShapeType="1"/>
          </p:cNvSpPr>
          <p:nvPr/>
        </p:nvSpPr>
        <p:spPr bwMode="auto">
          <a:xfrm>
            <a:off x="5148263" y="2205038"/>
            <a:ext cx="936625"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zh-HK" altLang="en-US"/>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2948"/>
                                        </p:tgtEl>
                                        <p:attrNameLst>
                                          <p:attrName>style.visibility</p:attrName>
                                        </p:attrNameLst>
                                      </p:cBhvr>
                                      <p:to>
                                        <p:strVal val="visible"/>
                                      </p:to>
                                    </p:set>
                                    <p:animEffect transition="in" filter="strips(downLeft)">
                                      <p:cBhvr>
                                        <p:cTn id="7" dur="500"/>
                                        <p:tgtEl>
                                          <p:spTgt spid="8294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2949"/>
                                        </p:tgtEl>
                                        <p:attrNameLst>
                                          <p:attrName>style.visibility</p:attrName>
                                        </p:attrNameLst>
                                      </p:cBhvr>
                                      <p:to>
                                        <p:strVal val="visible"/>
                                      </p:to>
                                    </p:set>
                                    <p:animEffect transition="in" filter="dissolve">
                                      <p:cBhvr>
                                        <p:cTn id="10" dur="500"/>
                                        <p:tgtEl>
                                          <p:spTgt spid="82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 grpId="0" animBg="1"/>
      <p:bldP spid="82949"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611188" y="0"/>
            <a:ext cx="7848600" cy="981075"/>
          </a:xfrm>
        </p:spPr>
        <p:txBody>
          <a:bodyPr/>
          <a:lstStyle/>
          <a:p>
            <a:pPr eaLnBrk="1" hangingPunct="1"/>
            <a:r>
              <a:rPr lang="zh-TW" altLang="en-US" smtClean="0">
                <a:ea typeface="方正琥珀"/>
                <a:cs typeface="方正琥珀"/>
              </a:rPr>
              <a:t>埃及王的稱號</a:t>
            </a:r>
          </a:p>
        </p:txBody>
      </p:sp>
      <p:sp>
        <p:nvSpPr>
          <p:cNvPr id="37891" name="Text Box 6"/>
          <p:cNvSpPr txBox="1">
            <a:spLocks noChangeArrowheads="1"/>
          </p:cNvSpPr>
          <p:nvPr/>
        </p:nvSpPr>
        <p:spPr bwMode="auto">
          <a:xfrm>
            <a:off x="857250" y="1928813"/>
            <a:ext cx="7848600" cy="304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42913" indent="-442913"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200000"/>
              </a:lnSpc>
              <a:spcBef>
                <a:spcPct val="50000"/>
              </a:spcBef>
              <a:buFont typeface="Wingdings" pitchFamily="2" charset="2"/>
              <a:buChar char="Ø"/>
            </a:pPr>
            <a:r>
              <a:rPr lang="zh-TW" altLang="en-US" sz="3200" b="1">
                <a:latin typeface="標楷體" pitchFamily="65" charset="-120"/>
                <a:ea typeface="標楷體" pitchFamily="65" charset="-120"/>
              </a:rPr>
              <a:t>若</a:t>
            </a:r>
            <a:r>
              <a:rPr lang="en-US" altLang="zh-TW" sz="3200" b="1">
                <a:latin typeface="標楷體" pitchFamily="65" charset="-120"/>
                <a:ea typeface="標楷體" pitchFamily="65" charset="-120"/>
              </a:rPr>
              <a:t>《</a:t>
            </a:r>
            <a:r>
              <a:rPr lang="zh-TW" altLang="en-US" sz="3200" b="1">
                <a:latin typeface="標楷體" pitchFamily="65" charset="-120"/>
                <a:ea typeface="標楷體" pitchFamily="65" charset="-120"/>
              </a:rPr>
              <a:t>古蘭經</a:t>
            </a:r>
            <a:r>
              <a:rPr lang="en-US" altLang="zh-TW" sz="3200" b="1">
                <a:latin typeface="標楷體" pitchFamily="65" charset="-120"/>
                <a:ea typeface="標楷體" pitchFamily="65" charset="-120"/>
              </a:rPr>
              <a:t>》</a:t>
            </a:r>
            <a:r>
              <a:rPr lang="zh-TW" altLang="en-US" sz="3200" b="1">
                <a:latin typeface="標楷體" pitchFamily="65" charset="-120"/>
                <a:ea typeface="標楷體" pitchFamily="65" charset="-120"/>
              </a:rPr>
              <a:t>是抄襲</a:t>
            </a:r>
            <a:r>
              <a:rPr lang="en-US" altLang="zh-TW" sz="3200" b="1">
                <a:latin typeface="標楷體" pitchFamily="65" charset="-120"/>
                <a:ea typeface="標楷體" pitchFamily="65" charset="-120"/>
              </a:rPr>
              <a:t>《</a:t>
            </a:r>
            <a:r>
              <a:rPr lang="zh-TW" altLang="en-US" sz="3200" b="1">
                <a:latin typeface="標楷體" pitchFamily="65" charset="-120"/>
                <a:ea typeface="標楷體" pitchFamily="65" charset="-120"/>
              </a:rPr>
              <a:t>聖經</a:t>
            </a:r>
            <a:r>
              <a:rPr lang="en-US" altLang="zh-TW" sz="3200" b="1">
                <a:latin typeface="標楷體" pitchFamily="65" charset="-120"/>
                <a:ea typeface="標楷體" pitchFamily="65" charset="-120"/>
              </a:rPr>
              <a:t>》</a:t>
            </a:r>
            <a:r>
              <a:rPr lang="zh-TW" altLang="en-US" sz="3200" b="1">
                <a:latin typeface="標楷體" pitchFamily="65" charset="-120"/>
                <a:ea typeface="標楷體" pitchFamily="65" charset="-120"/>
              </a:rPr>
              <a:t>而成書的，為何它的作者能夠分辨對錯，把其錯誤糾正呢？</a:t>
            </a:r>
          </a:p>
        </p:txBody>
      </p:sp>
      <p:pic>
        <p:nvPicPr>
          <p:cNvPr id="37892" name="Picture 16" descr="House - Cartoon 2">
            <a:hlinkClick r:id="" action="ppaction://hlinkshowjump?jump=firstslide"/>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164388" y="5734050"/>
            <a:ext cx="576262"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3" name="Picture 17" descr="www">
            <a:hlinkClick r:id="" action="ppaction://hlinkshowjump?jump=nextslide" highlightClick="1"/>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027988" y="5876925"/>
            <a:ext cx="831850"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advClick="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ctrTitle"/>
          </p:nvPr>
        </p:nvSpPr>
        <p:spPr>
          <a:xfrm>
            <a:off x="611188" y="0"/>
            <a:ext cx="7848600" cy="981075"/>
          </a:xfrm>
        </p:spPr>
        <p:txBody>
          <a:bodyPr/>
          <a:lstStyle/>
          <a:p>
            <a:pPr eaLnBrk="1" hangingPunct="1"/>
            <a:r>
              <a:rPr lang="zh-TW" altLang="en-US" smtClean="0">
                <a:ea typeface="方正琥珀"/>
                <a:cs typeface="方正琥珀"/>
              </a:rPr>
              <a:t>法老王的親信</a:t>
            </a:r>
          </a:p>
        </p:txBody>
      </p:sp>
      <p:sp>
        <p:nvSpPr>
          <p:cNvPr id="38915" name="Text Box 5"/>
          <p:cNvSpPr txBox="1">
            <a:spLocks noChangeArrowheads="1"/>
          </p:cNvSpPr>
          <p:nvPr/>
        </p:nvSpPr>
        <p:spPr bwMode="auto">
          <a:xfrm>
            <a:off x="647700" y="2708275"/>
            <a:ext cx="7848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42913" indent="-442913"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3200" b="1">
                <a:latin typeface="新細明體" pitchFamily="18" charset="-120"/>
              </a:rPr>
              <a:t>「</a:t>
            </a:r>
            <a:r>
              <a:rPr lang="zh-TW" altLang="en-US" sz="3200" b="1"/>
              <a:t>法老說：「</a:t>
            </a:r>
            <a:r>
              <a:rPr lang="zh-TW" altLang="en-US" sz="3200" b="1" u="sng">
                <a:solidFill>
                  <a:srgbClr val="CC0000"/>
                </a:solidFill>
              </a:rPr>
              <a:t>哈曼</a:t>
            </a:r>
            <a:r>
              <a:rPr lang="zh-TW" altLang="en-US" sz="3200" b="1"/>
              <a:t>啊！你為我建造一座高樓，或許我能找到若干線索</a:t>
            </a:r>
            <a:r>
              <a:rPr lang="zh-TW" altLang="en-US"/>
              <a:t> </a:t>
            </a:r>
            <a:r>
              <a:rPr lang="zh-TW" altLang="en-US" sz="3200" b="1">
                <a:latin typeface="新細明體" pitchFamily="18" charset="-120"/>
              </a:rPr>
              <a:t>」</a:t>
            </a:r>
          </a:p>
        </p:txBody>
      </p:sp>
      <p:sp>
        <p:nvSpPr>
          <p:cNvPr id="38916" name="Text Box 6"/>
          <p:cNvSpPr txBox="1">
            <a:spLocks noChangeArrowheads="1"/>
          </p:cNvSpPr>
          <p:nvPr/>
        </p:nvSpPr>
        <p:spPr bwMode="auto">
          <a:xfrm>
            <a:off x="5940425" y="3860800"/>
            <a:ext cx="2700338"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2800" b="1"/>
              <a:t>(</a:t>
            </a:r>
            <a:r>
              <a:rPr lang="zh-TW" altLang="en-US" sz="2800" b="1"/>
              <a:t>古蘭經 </a:t>
            </a:r>
            <a:r>
              <a:rPr lang="en-US" altLang="zh-TW" sz="2800" b="1"/>
              <a:t>40:36)</a:t>
            </a:r>
          </a:p>
        </p:txBody>
      </p:sp>
      <p:pic>
        <p:nvPicPr>
          <p:cNvPr id="38917" name="Picture 12" descr="40_36">
            <a:hlinkClick r:id="rId3"/>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1196975"/>
            <a:ext cx="9144000" cy="1309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8" name="Line 13"/>
          <p:cNvSpPr>
            <a:spLocks noChangeShapeType="1"/>
          </p:cNvSpPr>
          <p:nvPr/>
        </p:nvSpPr>
        <p:spPr bwMode="auto">
          <a:xfrm>
            <a:off x="6084888" y="2276475"/>
            <a:ext cx="935037" cy="0"/>
          </a:xfrm>
          <a:prstGeom prst="line">
            <a:avLst/>
          </a:prstGeom>
          <a:noFill/>
          <a:ln w="285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zh-HK" altLang="en-US"/>
          </a:p>
        </p:txBody>
      </p:sp>
      <p:sp>
        <p:nvSpPr>
          <p:cNvPr id="26632" name="Text Box 14"/>
          <p:cNvSpPr txBox="1">
            <a:spLocks noChangeArrowheads="1"/>
          </p:cNvSpPr>
          <p:nvPr/>
        </p:nvSpPr>
        <p:spPr bwMode="auto">
          <a:xfrm>
            <a:off x="714375" y="4652963"/>
            <a:ext cx="7745413" cy="1587500"/>
          </a:xfrm>
          <a:prstGeom prst="rect">
            <a:avLst/>
          </a:prstGeom>
          <a:noFill/>
          <a:ln w="9525">
            <a:noFill/>
            <a:miter lim="800000"/>
            <a:headEnd/>
            <a:tailEnd/>
          </a:ln>
        </p:spPr>
        <p:txBody>
          <a:bodyPr>
            <a:spAutoFit/>
          </a:bodyPr>
          <a:lstStyle/>
          <a:p>
            <a:pPr marL="360363" indent="-360363">
              <a:spcBef>
                <a:spcPct val="50000"/>
              </a:spcBef>
              <a:buClr>
                <a:schemeClr val="tx1"/>
              </a:buClr>
              <a:buFont typeface="Wingdings" pitchFamily="2" charset="2"/>
              <a:buChar char="Ø"/>
              <a:defRPr/>
            </a:pPr>
            <a:r>
              <a:rPr lang="zh-TW" altLang="en-US" sz="2800" b="1" u="sng" dirty="0">
                <a:solidFill>
                  <a:srgbClr val="FF0000"/>
                </a:solidFill>
                <a:effectLst>
                  <a:outerShdw blurRad="38100" dist="38100" dir="2700000" algn="tl">
                    <a:srgbClr val="000000">
                      <a:alpha val="43137"/>
                    </a:srgbClr>
                  </a:outerShdw>
                </a:effectLst>
                <a:latin typeface="Arial" charset="0"/>
              </a:rPr>
              <a:t>哈曼</a:t>
            </a:r>
            <a:r>
              <a:rPr lang="zh-TW" altLang="en-US" sz="2800" b="1" dirty="0">
                <a:latin typeface="Arial" charset="0"/>
              </a:rPr>
              <a:t>這人物在</a:t>
            </a:r>
            <a:r>
              <a:rPr lang="en-US" altLang="zh-TW" sz="2800" b="1" dirty="0">
                <a:latin typeface="Arial" charset="0"/>
              </a:rPr>
              <a:t>《</a:t>
            </a:r>
            <a:r>
              <a:rPr lang="zh-TW" altLang="en-US" sz="2800" b="1" dirty="0">
                <a:latin typeface="Arial" charset="0"/>
              </a:rPr>
              <a:t>古蘭經</a:t>
            </a:r>
            <a:r>
              <a:rPr lang="en-US" altLang="zh-TW" sz="2800" b="1" dirty="0">
                <a:latin typeface="Arial" charset="0"/>
              </a:rPr>
              <a:t>》</a:t>
            </a:r>
            <a:r>
              <a:rPr lang="zh-TW" altLang="en-US" sz="2800" b="1" dirty="0">
                <a:latin typeface="Arial" charset="0"/>
              </a:rPr>
              <a:t>提過六次，理應是法老王負責建築的大臣</a:t>
            </a:r>
          </a:p>
          <a:p>
            <a:pPr marL="360363" indent="-360363">
              <a:spcBef>
                <a:spcPct val="50000"/>
              </a:spcBef>
              <a:buFont typeface="Wingdings" pitchFamily="2" charset="2"/>
              <a:buChar char="Ø"/>
              <a:defRPr/>
            </a:pPr>
            <a:r>
              <a:rPr lang="en-US" altLang="zh-TW" sz="2800" b="1" dirty="0">
                <a:latin typeface="Arial" charset="0"/>
              </a:rPr>
              <a:t>《</a:t>
            </a:r>
            <a:r>
              <a:rPr lang="zh-TW" altLang="en-US" sz="2800" b="1" dirty="0">
                <a:latin typeface="Arial" charset="0"/>
              </a:rPr>
              <a:t>聖經</a:t>
            </a:r>
            <a:r>
              <a:rPr lang="en-US" altLang="zh-TW" sz="2800" b="1" dirty="0">
                <a:latin typeface="Arial" charset="0"/>
              </a:rPr>
              <a:t>》</a:t>
            </a:r>
            <a:r>
              <a:rPr lang="zh-TW" altLang="en-US" sz="2800" b="1" dirty="0">
                <a:latin typeface="Arial" charset="0"/>
              </a:rPr>
              <a:t>裡未見提及</a:t>
            </a:r>
          </a:p>
        </p:txBody>
      </p:sp>
    </p:spTree>
  </p:cSld>
  <p:clrMapOvr>
    <a:masterClrMapping/>
  </p:clrMapOvr>
  <p:transition spd="slow" advClick="0">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632">
                                            <p:txEl>
                                              <p:pRg st="0" end="0"/>
                                            </p:txEl>
                                          </p:spTgt>
                                        </p:tgtEl>
                                        <p:attrNameLst>
                                          <p:attrName>style.visibility</p:attrName>
                                        </p:attrNameLst>
                                      </p:cBhvr>
                                      <p:to>
                                        <p:strVal val="visible"/>
                                      </p:to>
                                    </p:set>
                                    <p:animEffect transition="in" filter="dissolve">
                                      <p:cBhvr>
                                        <p:cTn id="7" dur="500"/>
                                        <p:tgtEl>
                                          <p:spTgt spid="266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6632">
                                            <p:txEl>
                                              <p:pRg st="1" end="1"/>
                                            </p:txEl>
                                          </p:spTgt>
                                        </p:tgtEl>
                                        <p:attrNameLst>
                                          <p:attrName>style.visibility</p:attrName>
                                        </p:attrNameLst>
                                      </p:cBhvr>
                                      <p:to>
                                        <p:strVal val="visible"/>
                                      </p:to>
                                    </p:set>
                                    <p:animEffect transition="in" filter="dissolve">
                                      <p:cBhvr>
                                        <p:cTn id="12" dur="500"/>
                                        <p:tgtEl>
                                          <p:spTgt spid="266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611188" y="0"/>
            <a:ext cx="7848600" cy="981075"/>
          </a:xfrm>
        </p:spPr>
        <p:txBody>
          <a:bodyPr/>
          <a:lstStyle/>
          <a:p>
            <a:pPr eaLnBrk="1" hangingPunct="1"/>
            <a:r>
              <a:rPr lang="zh-TW" altLang="en-US" smtClean="0">
                <a:ea typeface="方正琥珀"/>
                <a:cs typeface="方正琥珀"/>
              </a:rPr>
              <a:t>法老王的親信</a:t>
            </a:r>
          </a:p>
        </p:txBody>
      </p:sp>
      <p:sp>
        <p:nvSpPr>
          <p:cNvPr id="178187" name="Text Box 11"/>
          <p:cNvSpPr txBox="1">
            <a:spLocks noChangeArrowheads="1"/>
          </p:cNvSpPr>
          <p:nvPr/>
        </p:nvSpPr>
        <p:spPr bwMode="auto">
          <a:xfrm>
            <a:off x="395288" y="1268413"/>
            <a:ext cx="7416800" cy="1200150"/>
          </a:xfrm>
          <a:prstGeom prst="rect">
            <a:avLst/>
          </a:prstGeom>
          <a:noFill/>
          <a:ln w="9525">
            <a:noFill/>
            <a:miter lim="800000"/>
            <a:headEnd/>
            <a:tailEnd/>
          </a:ln>
          <a:effectLst/>
        </p:spPr>
        <p:txBody>
          <a:bodyPr>
            <a:spAutoFit/>
          </a:bodyPr>
          <a:lstStyle/>
          <a:p>
            <a:pPr marL="360363" indent="-360363">
              <a:spcBef>
                <a:spcPct val="50000"/>
              </a:spcBef>
              <a:buFont typeface="Wingdings" pitchFamily="2" charset="2"/>
              <a:buChar char="Ø"/>
              <a:defRPr/>
            </a:pPr>
            <a:r>
              <a:rPr lang="zh-TW" altLang="en-US" sz="2400" b="1" u="sng" dirty="0">
                <a:effectLst>
                  <a:outerShdw blurRad="38100" dist="38100" dir="2700000" algn="tl">
                    <a:srgbClr val="C0C0C0"/>
                  </a:outerShdw>
                </a:effectLst>
                <a:latin typeface="+mn-ea"/>
                <a:ea typeface="+mn-ea"/>
              </a:rPr>
              <a:t>莫里斯</a:t>
            </a:r>
            <a:r>
              <a:rPr lang="en-US" altLang="zh-TW" sz="2400" b="1" u="sng" dirty="0">
                <a:effectLst>
                  <a:outerShdw blurRad="38100" dist="38100" dir="2700000" algn="tl">
                    <a:srgbClr val="C0C0C0"/>
                  </a:outerShdw>
                </a:effectLst>
                <a:latin typeface="+mn-ea"/>
                <a:ea typeface="+mn-ea"/>
              </a:rPr>
              <a:t>‧</a:t>
            </a:r>
            <a:r>
              <a:rPr lang="zh-TW" altLang="en-US" sz="2400" b="1" u="sng" dirty="0">
                <a:effectLst>
                  <a:outerShdw blurRad="38100" dist="38100" dir="2700000" algn="tl">
                    <a:srgbClr val="C0C0C0"/>
                  </a:outerShdw>
                </a:effectLst>
                <a:latin typeface="+mn-ea"/>
                <a:ea typeface="+mn-ea"/>
              </a:rPr>
              <a:t>比卡伊</a:t>
            </a:r>
            <a:r>
              <a:rPr lang="zh-TW" altLang="en-US" sz="2400" b="1" dirty="0">
                <a:effectLst>
                  <a:outerShdw blurRad="38100" dist="38100" dir="2700000" algn="tl">
                    <a:srgbClr val="C0C0C0"/>
                  </a:outerShdw>
                </a:effectLst>
                <a:latin typeface="+mn-ea"/>
                <a:ea typeface="+mn-ea"/>
              </a:rPr>
              <a:t>醫生 </a:t>
            </a:r>
            <a:r>
              <a:rPr lang="zh-TW" altLang="en-US" sz="2400" b="1" dirty="0">
                <a:latin typeface="+mn-ea"/>
                <a:ea typeface="+mn-ea"/>
              </a:rPr>
              <a:t>在</a:t>
            </a:r>
            <a:r>
              <a:rPr lang="zh-TW" altLang="en-US" sz="2400" dirty="0">
                <a:latin typeface="+mn-ea"/>
                <a:ea typeface="+mn-ea"/>
              </a:rPr>
              <a:t> </a:t>
            </a:r>
            <a:r>
              <a:rPr lang="en-US" altLang="zh-TW" sz="2400" b="1" dirty="0">
                <a:latin typeface="+mn-ea"/>
                <a:ea typeface="+mn-ea"/>
              </a:rPr>
              <a:t>Ranke</a:t>
            </a:r>
            <a:r>
              <a:rPr lang="zh-TW" altLang="en-US" sz="2400" b="1" dirty="0">
                <a:latin typeface="+mn-ea"/>
                <a:ea typeface="+mn-ea"/>
              </a:rPr>
              <a:t>所編著的</a:t>
            </a:r>
            <a:r>
              <a:rPr lang="zh-TW" altLang="en-US" sz="2400" dirty="0">
                <a:latin typeface="+mn-ea"/>
                <a:ea typeface="+mn-ea"/>
              </a:rPr>
              <a:t>“ </a:t>
            </a:r>
            <a:r>
              <a:rPr lang="en-US" altLang="zh-TW" sz="2400" b="1" i="1" dirty="0">
                <a:effectLst>
                  <a:outerShdw blurRad="38100" dist="38100" dir="2700000" algn="tl">
                    <a:srgbClr val="000000">
                      <a:alpha val="43137"/>
                    </a:srgbClr>
                  </a:outerShdw>
                </a:effectLst>
                <a:latin typeface="+mn-ea"/>
                <a:ea typeface="+mn-ea"/>
              </a:rPr>
              <a:t>The</a:t>
            </a:r>
            <a:r>
              <a:rPr lang="en-US" altLang="zh-TW" sz="2400" i="1" dirty="0">
                <a:effectLst>
                  <a:outerShdw blurRad="38100" dist="38100" dir="2700000" algn="tl">
                    <a:srgbClr val="000000">
                      <a:alpha val="43137"/>
                    </a:srgbClr>
                  </a:outerShdw>
                </a:effectLst>
                <a:latin typeface="+mn-ea"/>
                <a:ea typeface="+mn-ea"/>
              </a:rPr>
              <a:t> </a:t>
            </a:r>
            <a:r>
              <a:rPr lang="en-US" altLang="zh-TW" sz="2400" b="1" i="1" dirty="0">
                <a:effectLst>
                  <a:outerShdw blurRad="38100" dist="38100" dir="2700000" algn="tl">
                    <a:srgbClr val="000000">
                      <a:alpha val="43137"/>
                    </a:srgbClr>
                  </a:outerShdw>
                </a:effectLst>
                <a:latin typeface="+mn-ea"/>
                <a:ea typeface="+mn-ea"/>
              </a:rPr>
              <a:t>Dictionary of Personal Names of the New Kingdom</a:t>
            </a:r>
            <a:r>
              <a:rPr lang="en-US" altLang="zh-TW" sz="2400" dirty="0">
                <a:latin typeface="+mn-ea"/>
                <a:ea typeface="+mn-ea"/>
              </a:rPr>
              <a:t>” </a:t>
            </a:r>
            <a:r>
              <a:rPr lang="zh-TW" altLang="en-US" sz="2400" b="1" dirty="0">
                <a:latin typeface="+mn-ea"/>
                <a:ea typeface="+mn-ea"/>
              </a:rPr>
              <a:t>中找到：象形文字的拼音名字</a:t>
            </a:r>
          </a:p>
        </p:txBody>
      </p:sp>
      <p:sp>
        <p:nvSpPr>
          <p:cNvPr id="39940" name="Text Box 12"/>
          <p:cNvSpPr txBox="1">
            <a:spLocks noChangeArrowheads="1"/>
          </p:cNvSpPr>
          <p:nvPr/>
        </p:nvSpPr>
        <p:spPr bwMode="auto">
          <a:xfrm>
            <a:off x="755650" y="2500313"/>
            <a:ext cx="76327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2400" dirty="0"/>
              <a:t>“Chief of the workers in stone-quarries” (</a:t>
            </a:r>
            <a:r>
              <a:rPr lang="zh-TW" altLang="en-US" sz="2400" b="1" dirty="0"/>
              <a:t>石礦場的工頭</a:t>
            </a:r>
            <a:r>
              <a:rPr lang="en-US" altLang="zh-TW" sz="2400" dirty="0"/>
              <a:t>)</a:t>
            </a:r>
          </a:p>
        </p:txBody>
      </p:sp>
      <p:sp>
        <p:nvSpPr>
          <p:cNvPr id="27654" name="Text Box 13"/>
          <p:cNvSpPr txBox="1">
            <a:spLocks noChangeArrowheads="1"/>
          </p:cNvSpPr>
          <p:nvPr/>
        </p:nvSpPr>
        <p:spPr bwMode="auto">
          <a:xfrm>
            <a:off x="539750" y="3429000"/>
            <a:ext cx="8064500" cy="830263"/>
          </a:xfrm>
          <a:prstGeom prst="rect">
            <a:avLst/>
          </a:prstGeom>
          <a:noFill/>
          <a:ln w="9525">
            <a:noFill/>
            <a:miter lim="800000"/>
            <a:headEnd/>
            <a:tailEnd/>
          </a:ln>
        </p:spPr>
        <p:txBody>
          <a:bodyPr>
            <a:spAutoFit/>
          </a:bodyPr>
          <a:lstStyle/>
          <a:p>
            <a:pPr marL="360363" indent="-360363">
              <a:spcBef>
                <a:spcPct val="50000"/>
              </a:spcBef>
              <a:buFont typeface="Wingdings" pitchFamily="2" charset="2"/>
              <a:buChar char="Ø"/>
              <a:defRPr/>
            </a:pPr>
            <a:r>
              <a:rPr lang="zh-TW" altLang="en-US" sz="2400" b="1" u="sng" dirty="0">
                <a:effectLst>
                  <a:outerShdw blurRad="38100" dist="38100" dir="2700000" algn="tl">
                    <a:srgbClr val="C0C0C0"/>
                  </a:outerShdw>
                </a:effectLst>
                <a:latin typeface="+mn-ea"/>
              </a:rPr>
              <a:t>莫里斯</a:t>
            </a:r>
            <a:r>
              <a:rPr lang="en-US" altLang="zh-TW" sz="2400" b="1" u="sng" dirty="0">
                <a:effectLst>
                  <a:outerShdw blurRad="38100" dist="38100" dir="2700000" algn="tl">
                    <a:srgbClr val="C0C0C0"/>
                  </a:outerShdw>
                </a:effectLst>
                <a:latin typeface="+mn-ea"/>
              </a:rPr>
              <a:t>‧</a:t>
            </a:r>
            <a:r>
              <a:rPr lang="zh-TW" altLang="en-US" sz="2400" b="1" u="sng" dirty="0">
                <a:effectLst>
                  <a:outerShdw blurRad="38100" dist="38100" dir="2700000" algn="tl">
                    <a:srgbClr val="C0C0C0"/>
                  </a:outerShdw>
                </a:effectLst>
                <a:latin typeface="+mn-ea"/>
              </a:rPr>
              <a:t>比卡伊</a:t>
            </a:r>
            <a:r>
              <a:rPr lang="zh-TW" altLang="en-US" sz="2400" b="1" dirty="0">
                <a:effectLst>
                  <a:outerShdw blurRad="38100" dist="38100" dir="2700000" algn="tl">
                    <a:srgbClr val="C0C0C0"/>
                  </a:outerShdw>
                </a:effectLst>
                <a:latin typeface="+mn-ea"/>
              </a:rPr>
              <a:t>醫生</a:t>
            </a:r>
            <a:r>
              <a:rPr lang="en-US" altLang="zh-TW" sz="2400" dirty="0">
                <a:latin typeface="Arial" charset="0"/>
              </a:rPr>
              <a:t> </a:t>
            </a:r>
            <a:r>
              <a:rPr lang="zh-TW" altLang="en-US" sz="2400" b="1" dirty="0">
                <a:latin typeface="Arial" charset="0"/>
              </a:rPr>
              <a:t>在 維也納的 安霍夫博物館</a:t>
            </a:r>
            <a:r>
              <a:rPr lang="en-US" altLang="zh-TW" sz="2400" dirty="0">
                <a:latin typeface="Arial" charset="0"/>
              </a:rPr>
              <a:t>(Hof Museum)</a:t>
            </a:r>
            <a:r>
              <a:rPr lang="zh-TW" altLang="en-US" sz="2400" b="1" dirty="0">
                <a:latin typeface="Arial" charset="0"/>
              </a:rPr>
              <a:t>找到一塊刻有象形文字的石碑</a:t>
            </a:r>
            <a:r>
              <a:rPr lang="zh-TW" altLang="en-US" sz="2400" dirty="0">
                <a:latin typeface="Arial" charset="0"/>
              </a:rPr>
              <a:t>：</a:t>
            </a:r>
          </a:p>
        </p:txBody>
      </p:sp>
      <p:sp>
        <p:nvSpPr>
          <p:cNvPr id="27655" name="Text Box 14"/>
          <p:cNvSpPr txBox="1">
            <a:spLocks noChangeArrowheads="1"/>
          </p:cNvSpPr>
          <p:nvPr/>
        </p:nvSpPr>
        <p:spPr bwMode="auto">
          <a:xfrm>
            <a:off x="857250" y="4357688"/>
            <a:ext cx="6985000" cy="830262"/>
          </a:xfrm>
          <a:prstGeom prst="rect">
            <a:avLst/>
          </a:prstGeom>
          <a:noFill/>
          <a:ln w="9525">
            <a:noFill/>
            <a:miter lim="800000"/>
            <a:headEnd/>
            <a:tailEnd/>
          </a:ln>
        </p:spPr>
        <p:txBody>
          <a:bodyPr>
            <a:spAutoFit/>
          </a:bodyPr>
          <a:lstStyle/>
          <a:p>
            <a:pPr>
              <a:spcBef>
                <a:spcPct val="50000"/>
              </a:spcBef>
              <a:defRPr/>
            </a:pPr>
            <a:r>
              <a:rPr lang="zh-TW" altLang="en-US" sz="2400" b="1" dirty="0">
                <a:latin typeface="Arial" charset="0"/>
              </a:rPr>
              <a:t>刻有</a:t>
            </a:r>
            <a:r>
              <a:rPr lang="en-US" altLang="zh-TW" sz="2400" b="1" dirty="0">
                <a:effectLst>
                  <a:outerShdw blurRad="38100" dist="38100" dir="2700000" algn="tl">
                    <a:srgbClr val="000000">
                      <a:alpha val="43137"/>
                    </a:srgbClr>
                  </a:outerShdw>
                </a:effectLst>
                <a:latin typeface="Arial" charset="0"/>
              </a:rPr>
              <a:t>Haman</a:t>
            </a:r>
            <a:r>
              <a:rPr lang="zh-TW" altLang="en-US" sz="2400" b="1" dirty="0">
                <a:latin typeface="Arial" charset="0"/>
              </a:rPr>
              <a:t>同音的人物，並特別強調他是法老王的近臣</a:t>
            </a:r>
          </a:p>
        </p:txBody>
      </p:sp>
      <p:sp>
        <p:nvSpPr>
          <p:cNvPr id="27656" name="Text Box 15"/>
          <p:cNvSpPr txBox="1">
            <a:spLocks noChangeArrowheads="1"/>
          </p:cNvSpPr>
          <p:nvPr/>
        </p:nvSpPr>
        <p:spPr bwMode="auto">
          <a:xfrm>
            <a:off x="1476375" y="6165850"/>
            <a:ext cx="7056438"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1400"/>
              <a:t>Maurice Bucaille. </a:t>
            </a:r>
            <a:r>
              <a:rPr lang="en-US" altLang="zh-TW" sz="1400" i="1"/>
              <a:t>Moses and Pharaoh in the Bible, Qur'an and History</a:t>
            </a:r>
            <a:r>
              <a:rPr lang="en-US" altLang="zh-TW" sz="1400"/>
              <a:t>, Islamic Book Trust, Kuala Lumpur, 1994. pp.192-3</a:t>
            </a:r>
          </a:p>
        </p:txBody>
      </p:sp>
      <p:pic>
        <p:nvPicPr>
          <p:cNvPr id="31752" name="Picture 16" descr="House - Cartoon 2">
            <a:hlinkClick r:id="" action="ppaction://hlinkshowjump?jump=firstslide"/>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019925" y="5516563"/>
            <a:ext cx="576263"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3" name="Picture 17" descr="www">
            <a:hlinkClick r:id="" action="ppaction://hlinkshowjump?jump=nextslide" highlightClick="1"/>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885113" y="5661025"/>
            <a:ext cx="831850"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advClick="0">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654"/>
                                        </p:tgtEl>
                                        <p:attrNameLst>
                                          <p:attrName>style.visibility</p:attrName>
                                        </p:attrNameLst>
                                      </p:cBhvr>
                                      <p:to>
                                        <p:strVal val="visible"/>
                                      </p:to>
                                    </p:set>
                                    <p:animEffect transition="in" filter="dissolve">
                                      <p:cBhvr>
                                        <p:cTn id="7" dur="500"/>
                                        <p:tgtEl>
                                          <p:spTgt spid="2765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655"/>
                                        </p:tgtEl>
                                        <p:attrNameLst>
                                          <p:attrName>style.visibility</p:attrName>
                                        </p:attrNameLst>
                                      </p:cBhvr>
                                      <p:to>
                                        <p:strVal val="visible"/>
                                      </p:to>
                                    </p:set>
                                    <p:animEffect transition="in" filter="dissolve">
                                      <p:cBhvr>
                                        <p:cTn id="10" dur="500"/>
                                        <p:tgtEl>
                                          <p:spTgt spid="2765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7656"/>
                                        </p:tgtEl>
                                        <p:attrNameLst>
                                          <p:attrName>style.visibility</p:attrName>
                                        </p:attrNameLst>
                                      </p:cBhvr>
                                      <p:to>
                                        <p:strVal val="visible"/>
                                      </p:to>
                                    </p:set>
                                    <p:animEffect transition="in" filter="dissolve">
                                      <p:cBhvr>
                                        <p:cTn id="13" dur="500"/>
                                        <p:tgtEl>
                                          <p:spTgt spid="27656"/>
                                        </p:tgtEl>
                                      </p:cBhvr>
                                    </p:animEffect>
                                  </p:childTnLst>
                                </p:cTn>
                              </p:par>
                              <p:par>
                                <p:cTn id="14" presetID="9" presetClass="entr" presetSubtype="0" fill="hold" nodeType="withEffect">
                                  <p:stCondLst>
                                    <p:cond delay="0"/>
                                  </p:stCondLst>
                                  <p:childTnLst>
                                    <p:set>
                                      <p:cBhvr>
                                        <p:cTn id="15" dur="1" fill="hold">
                                          <p:stCondLst>
                                            <p:cond delay="0"/>
                                          </p:stCondLst>
                                        </p:cTn>
                                        <p:tgtEl>
                                          <p:spTgt spid="31752"/>
                                        </p:tgtEl>
                                        <p:attrNameLst>
                                          <p:attrName>style.visibility</p:attrName>
                                        </p:attrNameLst>
                                      </p:cBhvr>
                                      <p:to>
                                        <p:strVal val="visible"/>
                                      </p:to>
                                    </p:set>
                                    <p:animEffect transition="in" filter="dissolve">
                                      <p:cBhvr>
                                        <p:cTn id="16" dur="500"/>
                                        <p:tgtEl>
                                          <p:spTgt spid="31752"/>
                                        </p:tgtEl>
                                      </p:cBhvr>
                                    </p:animEffect>
                                  </p:childTnLst>
                                </p:cTn>
                              </p:par>
                              <p:par>
                                <p:cTn id="17" presetID="9" presetClass="entr" presetSubtype="0" fill="hold" nodeType="withEffect">
                                  <p:stCondLst>
                                    <p:cond delay="0"/>
                                  </p:stCondLst>
                                  <p:childTnLst>
                                    <p:set>
                                      <p:cBhvr>
                                        <p:cTn id="18" dur="1" fill="hold">
                                          <p:stCondLst>
                                            <p:cond delay="0"/>
                                          </p:stCondLst>
                                        </p:cTn>
                                        <p:tgtEl>
                                          <p:spTgt spid="31753"/>
                                        </p:tgtEl>
                                        <p:attrNameLst>
                                          <p:attrName>style.visibility</p:attrName>
                                        </p:attrNameLst>
                                      </p:cBhvr>
                                      <p:to>
                                        <p:strVal val="visible"/>
                                      </p:to>
                                    </p:set>
                                    <p:animEffect transition="in" filter="dissolve">
                                      <p:cBhvr>
                                        <p:cTn id="19" dur="500"/>
                                        <p:tgtEl>
                                          <p:spTgt spid="31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p:bldP spid="27655" grpId="0"/>
      <p:bldP spid="27656"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42938" y="1214438"/>
            <a:ext cx="7920037"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2400">
                <a:solidFill>
                  <a:schemeClr val="bg2"/>
                </a:solidFill>
              </a:rPr>
              <a:t>「</a:t>
            </a:r>
            <a:r>
              <a:rPr lang="zh-TW" altLang="en-US" sz="2400" u="sng">
                <a:solidFill>
                  <a:schemeClr val="bg2"/>
                </a:solidFill>
              </a:rPr>
              <a:t>約瑟</a:t>
            </a:r>
            <a:r>
              <a:rPr lang="zh-TW" altLang="en-US" sz="2400">
                <a:solidFill>
                  <a:schemeClr val="bg2"/>
                </a:solidFill>
              </a:rPr>
              <a:t> </a:t>
            </a:r>
            <a:r>
              <a:rPr lang="en-US" altLang="zh-TW" sz="2400">
                <a:solidFill>
                  <a:schemeClr val="bg2"/>
                </a:solidFill>
              </a:rPr>
              <a:t>…..</a:t>
            </a:r>
            <a:r>
              <a:rPr lang="zh-TW" altLang="en-US" sz="2400">
                <a:solidFill>
                  <a:schemeClr val="bg2"/>
                </a:solidFill>
              </a:rPr>
              <a:t>見有一夥</a:t>
            </a:r>
            <a:r>
              <a:rPr lang="zh-TW" altLang="en-US" sz="2400" u="sng">
                <a:solidFill>
                  <a:schemeClr val="bg2"/>
                </a:solidFill>
              </a:rPr>
              <a:t>米甸</a:t>
            </a:r>
            <a:r>
              <a:rPr lang="zh-TW" altLang="en-US" sz="2400">
                <a:solidFill>
                  <a:schemeClr val="bg2"/>
                </a:solidFill>
              </a:rPr>
              <a:t>的</a:t>
            </a:r>
            <a:r>
              <a:rPr lang="zh-TW" altLang="en-US" sz="2400" u="sng">
                <a:solidFill>
                  <a:schemeClr val="bg2"/>
                </a:solidFill>
              </a:rPr>
              <a:t>以實瑪利</a:t>
            </a:r>
            <a:r>
              <a:rPr lang="zh-TW" altLang="en-US" sz="2400">
                <a:solidFill>
                  <a:schemeClr val="bg2"/>
                </a:solidFill>
              </a:rPr>
              <a:t>人從</a:t>
            </a:r>
            <a:r>
              <a:rPr lang="zh-TW" altLang="en-US" sz="2400" u="sng">
                <a:solidFill>
                  <a:schemeClr val="bg2"/>
                </a:solidFill>
              </a:rPr>
              <a:t>基列</a:t>
            </a:r>
            <a:r>
              <a:rPr lang="zh-TW" altLang="en-US" sz="2400">
                <a:solidFill>
                  <a:schemeClr val="bg2"/>
                </a:solidFill>
              </a:rPr>
              <a:t>來，用</a:t>
            </a:r>
            <a:r>
              <a:rPr lang="zh-TW" altLang="en-US" sz="2400" b="1">
                <a:solidFill>
                  <a:srgbClr val="CC0000"/>
                </a:solidFill>
              </a:rPr>
              <a:t>駱駝</a:t>
            </a:r>
            <a:r>
              <a:rPr lang="zh-TW" altLang="en-US" sz="2400">
                <a:solidFill>
                  <a:schemeClr val="bg2"/>
                </a:solidFill>
              </a:rPr>
              <a:t>馱著香料、乳香、沒藥，要帶下</a:t>
            </a:r>
            <a:r>
              <a:rPr lang="zh-TW" altLang="en-US" sz="2400" u="sng">
                <a:solidFill>
                  <a:schemeClr val="bg2"/>
                </a:solidFill>
              </a:rPr>
              <a:t>埃及</a:t>
            </a:r>
            <a:r>
              <a:rPr lang="zh-TW" altLang="en-US" sz="2400">
                <a:solidFill>
                  <a:schemeClr val="bg2"/>
                </a:solidFill>
              </a:rPr>
              <a:t>去。 」</a:t>
            </a:r>
          </a:p>
        </p:txBody>
      </p:sp>
      <p:sp>
        <p:nvSpPr>
          <p:cNvPr id="40963" name="Text Box 3"/>
          <p:cNvSpPr txBox="1">
            <a:spLocks noChangeArrowheads="1"/>
          </p:cNvSpPr>
          <p:nvPr/>
        </p:nvSpPr>
        <p:spPr bwMode="auto">
          <a:xfrm>
            <a:off x="6572250" y="1928813"/>
            <a:ext cx="201612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b="1">
                <a:solidFill>
                  <a:schemeClr val="bg2"/>
                </a:solidFill>
              </a:rPr>
              <a:t>(</a:t>
            </a:r>
            <a:r>
              <a:rPr lang="zh-TW" altLang="en-US" b="1">
                <a:solidFill>
                  <a:schemeClr val="bg2"/>
                </a:solidFill>
              </a:rPr>
              <a:t>創世記 </a:t>
            </a:r>
            <a:r>
              <a:rPr lang="en-US" altLang="zh-TW" b="1">
                <a:solidFill>
                  <a:schemeClr val="bg2"/>
                </a:solidFill>
              </a:rPr>
              <a:t>37:23-5)</a:t>
            </a:r>
          </a:p>
        </p:txBody>
      </p:sp>
      <p:sp>
        <p:nvSpPr>
          <p:cNvPr id="28676" name="Text Box 4"/>
          <p:cNvSpPr txBox="1">
            <a:spLocks noChangeArrowheads="1"/>
          </p:cNvSpPr>
          <p:nvPr/>
        </p:nvSpPr>
        <p:spPr bwMode="auto">
          <a:xfrm>
            <a:off x="755650" y="2420938"/>
            <a:ext cx="7632700" cy="286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3538" indent="-363538"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buFont typeface="Wingdings" pitchFamily="2" charset="2"/>
              <a:buChar char="Ø"/>
            </a:pPr>
            <a:r>
              <a:rPr lang="zh-TW" altLang="en-US" sz="2400">
                <a:solidFill>
                  <a:schemeClr val="bg2"/>
                </a:solidFill>
              </a:rPr>
              <a:t>據</a:t>
            </a:r>
            <a:r>
              <a:rPr lang="zh-TW" altLang="en-US" sz="2400" u="sng">
                <a:solidFill>
                  <a:schemeClr val="bg2"/>
                </a:solidFill>
              </a:rPr>
              <a:t>安德烈</a:t>
            </a:r>
            <a:r>
              <a:rPr lang="en-US" altLang="zh-TW" sz="2400" u="sng">
                <a:solidFill>
                  <a:schemeClr val="bg2"/>
                </a:solidFill>
              </a:rPr>
              <a:t>．</a:t>
            </a:r>
            <a:r>
              <a:rPr lang="zh-TW" altLang="en-US" sz="2400" u="sng">
                <a:solidFill>
                  <a:schemeClr val="bg2"/>
                </a:solidFill>
              </a:rPr>
              <a:t>洛特</a:t>
            </a:r>
            <a:r>
              <a:rPr lang="zh-TW" altLang="en-US" sz="2400"/>
              <a:t> </a:t>
            </a:r>
            <a:r>
              <a:rPr lang="en-US" altLang="zh-TW" sz="2400">
                <a:solidFill>
                  <a:schemeClr val="bg2"/>
                </a:solidFill>
              </a:rPr>
              <a:t>(</a:t>
            </a:r>
            <a:r>
              <a:rPr lang="en-US" altLang="zh-TW" sz="2400" b="1">
                <a:solidFill>
                  <a:schemeClr val="bg2"/>
                </a:solidFill>
              </a:rPr>
              <a:t>André Lhote)</a:t>
            </a:r>
            <a:r>
              <a:rPr lang="en-US" altLang="zh-TW" sz="2400">
                <a:solidFill>
                  <a:schemeClr val="bg2"/>
                </a:solidFill>
              </a:rPr>
              <a:t> </a:t>
            </a:r>
            <a:r>
              <a:rPr lang="zh-TW" altLang="en-US" sz="2400">
                <a:solidFill>
                  <a:schemeClr val="bg2"/>
                </a:solidFill>
              </a:rPr>
              <a:t>的研究：駱駝成為家畜始於</a:t>
            </a:r>
            <a:r>
              <a:rPr lang="zh-TW" altLang="en-US" sz="2400" u="sng">
                <a:solidFill>
                  <a:schemeClr val="bg2"/>
                </a:solidFill>
              </a:rPr>
              <a:t>羅馬</a:t>
            </a:r>
            <a:r>
              <a:rPr lang="zh-TW" altLang="en-US" sz="2400">
                <a:solidFill>
                  <a:schemeClr val="bg2"/>
                </a:solidFill>
              </a:rPr>
              <a:t>人侵佔</a:t>
            </a:r>
            <a:r>
              <a:rPr lang="zh-TW" altLang="en-US" sz="2400" u="sng">
                <a:solidFill>
                  <a:schemeClr val="bg2"/>
                </a:solidFill>
              </a:rPr>
              <a:t>埃及</a:t>
            </a:r>
            <a:r>
              <a:rPr lang="en-US" altLang="zh-TW" sz="2400">
                <a:solidFill>
                  <a:schemeClr val="bg2"/>
                </a:solidFill>
              </a:rPr>
              <a:t>(</a:t>
            </a:r>
            <a:r>
              <a:rPr lang="zh-TW" altLang="en-US" sz="2400">
                <a:solidFill>
                  <a:schemeClr val="bg2"/>
                </a:solidFill>
              </a:rPr>
              <a:t>西元前</a:t>
            </a:r>
            <a:r>
              <a:rPr lang="en-US" altLang="zh-TW" sz="2400">
                <a:solidFill>
                  <a:schemeClr val="bg2"/>
                </a:solidFill>
              </a:rPr>
              <a:t>30</a:t>
            </a:r>
            <a:r>
              <a:rPr lang="zh-TW" altLang="en-US" sz="2400">
                <a:solidFill>
                  <a:schemeClr val="bg2"/>
                </a:solidFill>
              </a:rPr>
              <a:t>年</a:t>
            </a:r>
            <a:r>
              <a:rPr lang="en-US" altLang="zh-TW" sz="2400">
                <a:solidFill>
                  <a:schemeClr val="bg2"/>
                </a:solidFill>
              </a:rPr>
              <a:t>)</a:t>
            </a:r>
            <a:r>
              <a:rPr lang="zh-TW" altLang="en-US" sz="2400">
                <a:solidFill>
                  <a:schemeClr val="bg2"/>
                </a:solidFill>
              </a:rPr>
              <a:t>後</a:t>
            </a:r>
          </a:p>
          <a:p>
            <a:pPr eaLnBrk="1" hangingPunct="1">
              <a:spcBef>
                <a:spcPct val="50000"/>
              </a:spcBef>
              <a:buFont typeface="Wingdings" pitchFamily="2" charset="2"/>
              <a:buChar char="Ø"/>
            </a:pPr>
            <a:r>
              <a:rPr lang="zh-TW" altLang="en-US" sz="2400">
                <a:solidFill>
                  <a:schemeClr val="bg2"/>
                </a:solidFill>
              </a:rPr>
              <a:t>故有關描述犯下時代錯誤</a:t>
            </a:r>
          </a:p>
          <a:p>
            <a:pPr eaLnBrk="1" hangingPunct="1">
              <a:spcBef>
                <a:spcPct val="50000"/>
              </a:spcBef>
              <a:buFont typeface="Wingdings" pitchFamily="2" charset="2"/>
              <a:buChar char="Ø"/>
            </a:pPr>
            <a:r>
              <a:rPr lang="en-US" altLang="zh-TW" sz="2400">
                <a:solidFill>
                  <a:schemeClr val="bg2"/>
                </a:solidFill>
              </a:rPr>
              <a:t>《</a:t>
            </a:r>
            <a:r>
              <a:rPr lang="zh-TW" altLang="en-US" sz="2400">
                <a:solidFill>
                  <a:schemeClr val="bg2"/>
                </a:solidFill>
              </a:rPr>
              <a:t>創世記</a:t>
            </a:r>
            <a:r>
              <a:rPr lang="en-US" altLang="zh-TW" sz="2400">
                <a:solidFill>
                  <a:schemeClr val="bg2"/>
                </a:solidFill>
              </a:rPr>
              <a:t>》24</a:t>
            </a:r>
            <a:r>
              <a:rPr lang="zh-TW" altLang="en-US" sz="2400">
                <a:solidFill>
                  <a:schemeClr val="bg2"/>
                </a:solidFill>
              </a:rPr>
              <a:t>章在</a:t>
            </a:r>
            <a:r>
              <a:rPr lang="en-US" altLang="zh-TW" sz="2400">
                <a:solidFill>
                  <a:schemeClr val="bg2"/>
                </a:solidFill>
              </a:rPr>
              <a:t>16</a:t>
            </a:r>
            <a:r>
              <a:rPr lang="zh-TW" altLang="en-US" sz="2400">
                <a:solidFill>
                  <a:schemeClr val="bg2"/>
                </a:solidFill>
              </a:rPr>
              <a:t>處提及</a:t>
            </a:r>
            <a:r>
              <a:rPr lang="zh-TW" altLang="en-US" sz="2400" u="sng">
                <a:solidFill>
                  <a:schemeClr val="bg2"/>
                </a:solidFill>
              </a:rPr>
              <a:t>亞伯拉罕</a:t>
            </a:r>
            <a:r>
              <a:rPr lang="zh-TW" altLang="en-US" sz="2400">
                <a:solidFill>
                  <a:schemeClr val="bg2"/>
                </a:solidFill>
              </a:rPr>
              <a:t>時期，用駱駝運載貨物，亦犯同樣錯誤</a:t>
            </a:r>
          </a:p>
          <a:p>
            <a:pPr eaLnBrk="1" hangingPunct="1">
              <a:spcBef>
                <a:spcPct val="50000"/>
              </a:spcBef>
              <a:buFont typeface="Wingdings" pitchFamily="2" charset="2"/>
              <a:buChar char="Ø"/>
            </a:pPr>
            <a:r>
              <a:rPr lang="zh-TW" altLang="en-US" sz="2400">
                <a:solidFill>
                  <a:schemeClr val="bg2"/>
                </a:solidFill>
              </a:rPr>
              <a:t>以上的錯誤在</a:t>
            </a:r>
            <a:r>
              <a:rPr lang="zh-TW" altLang="en-US" sz="2400" u="sng">
                <a:solidFill>
                  <a:schemeClr val="bg2"/>
                </a:solidFill>
              </a:rPr>
              <a:t>希伯萊</a:t>
            </a:r>
            <a:r>
              <a:rPr lang="zh-TW" altLang="en-US" sz="2400">
                <a:solidFill>
                  <a:schemeClr val="bg2"/>
                </a:solidFill>
              </a:rPr>
              <a:t>文及</a:t>
            </a:r>
            <a:r>
              <a:rPr lang="zh-TW" altLang="en-US" sz="2400" u="sng">
                <a:solidFill>
                  <a:schemeClr val="bg2"/>
                </a:solidFill>
              </a:rPr>
              <a:t>希臘</a:t>
            </a:r>
            <a:r>
              <a:rPr lang="zh-TW" altLang="en-US" sz="2400">
                <a:solidFill>
                  <a:schemeClr val="bg2"/>
                </a:solidFill>
              </a:rPr>
              <a:t>文版</a:t>
            </a:r>
            <a:r>
              <a:rPr lang="en-US" altLang="zh-TW" sz="2400">
                <a:solidFill>
                  <a:schemeClr val="bg2"/>
                </a:solidFill>
              </a:rPr>
              <a:t>《</a:t>
            </a:r>
            <a:r>
              <a:rPr lang="zh-TW" altLang="en-US" sz="2400">
                <a:solidFill>
                  <a:schemeClr val="bg2"/>
                </a:solidFill>
              </a:rPr>
              <a:t>聖經</a:t>
            </a:r>
            <a:r>
              <a:rPr lang="en-US" altLang="zh-TW" sz="2400">
                <a:solidFill>
                  <a:schemeClr val="bg2"/>
                </a:solidFill>
              </a:rPr>
              <a:t>》</a:t>
            </a:r>
            <a:r>
              <a:rPr lang="zh-TW" altLang="en-US" sz="2400">
                <a:solidFill>
                  <a:schemeClr val="bg2"/>
                </a:solidFill>
              </a:rPr>
              <a:t>亦可見到</a:t>
            </a:r>
          </a:p>
        </p:txBody>
      </p:sp>
      <p:sp>
        <p:nvSpPr>
          <p:cNvPr id="28677" name="Text Box 5"/>
          <p:cNvSpPr txBox="1">
            <a:spLocks noChangeArrowheads="1"/>
          </p:cNvSpPr>
          <p:nvPr/>
        </p:nvSpPr>
        <p:spPr bwMode="auto">
          <a:xfrm>
            <a:off x="863600" y="5589588"/>
            <a:ext cx="7416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1400">
                <a:solidFill>
                  <a:schemeClr val="bg2"/>
                </a:solidFill>
              </a:rPr>
              <a:t>André Lhote</a:t>
            </a:r>
            <a:r>
              <a:rPr lang="en-US" altLang="zh-TW" sz="1400" i="1">
                <a:solidFill>
                  <a:schemeClr val="bg2"/>
                </a:solidFill>
              </a:rPr>
              <a:t>. Camel and Dromedary in North Africa and Sahara</a:t>
            </a:r>
            <a:r>
              <a:rPr lang="en-US" altLang="zh-TW" sz="1400">
                <a:solidFill>
                  <a:schemeClr val="bg2"/>
                </a:solidFill>
              </a:rPr>
              <a:t>, Group Media Intl.: Paris</a:t>
            </a:r>
          </a:p>
        </p:txBody>
      </p:sp>
      <p:sp>
        <p:nvSpPr>
          <p:cNvPr id="28678" name="Text Box 6"/>
          <p:cNvSpPr txBox="1">
            <a:spLocks noChangeArrowheads="1"/>
          </p:cNvSpPr>
          <p:nvPr/>
        </p:nvSpPr>
        <p:spPr bwMode="auto">
          <a:xfrm>
            <a:off x="827088" y="6021388"/>
            <a:ext cx="7056437"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1400">
                <a:solidFill>
                  <a:schemeClr val="bg2"/>
                </a:solidFill>
              </a:rPr>
              <a:t>Maurice Bucaille. </a:t>
            </a:r>
            <a:r>
              <a:rPr lang="en-US" altLang="zh-TW" sz="1400" i="1">
                <a:solidFill>
                  <a:schemeClr val="bg2"/>
                </a:solidFill>
              </a:rPr>
              <a:t>Moses and Pharaoh in the Bible, Qur'an and History</a:t>
            </a:r>
            <a:r>
              <a:rPr lang="en-US" altLang="zh-TW" sz="1400">
                <a:solidFill>
                  <a:schemeClr val="bg2"/>
                </a:solidFill>
              </a:rPr>
              <a:t>, Islamic Book Trust, Kuala Lumpur, 1994. pp.44-5</a:t>
            </a:r>
          </a:p>
        </p:txBody>
      </p:sp>
      <p:sp>
        <p:nvSpPr>
          <p:cNvPr id="40967" name="Text Box 7"/>
          <p:cNvSpPr txBox="1">
            <a:spLocks noChangeArrowheads="1"/>
          </p:cNvSpPr>
          <p:nvPr/>
        </p:nvSpPr>
        <p:spPr bwMode="auto">
          <a:xfrm>
            <a:off x="1547813" y="333375"/>
            <a:ext cx="6048375"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3200" b="1">
                <a:solidFill>
                  <a:srgbClr val="CC0000"/>
                </a:solidFill>
              </a:rPr>
              <a:t>北非人什麽時候開始飼養駱駝？</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animEffect transition="in" filter="dissolve">
                                      <p:cBhvr>
                                        <p:cTn id="7" dur="500"/>
                                        <p:tgtEl>
                                          <p:spTgt spid="286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8676">
                                            <p:txEl>
                                              <p:pRg st="1" end="1"/>
                                            </p:txEl>
                                          </p:spTgt>
                                        </p:tgtEl>
                                        <p:attrNameLst>
                                          <p:attrName>style.visibility</p:attrName>
                                        </p:attrNameLst>
                                      </p:cBhvr>
                                      <p:to>
                                        <p:strVal val="visible"/>
                                      </p:to>
                                    </p:set>
                                    <p:animEffect transition="in" filter="dissolve">
                                      <p:cBhvr>
                                        <p:cTn id="12" dur="500"/>
                                        <p:tgtEl>
                                          <p:spTgt spid="2867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8676">
                                            <p:txEl>
                                              <p:pRg st="2" end="2"/>
                                            </p:txEl>
                                          </p:spTgt>
                                        </p:tgtEl>
                                        <p:attrNameLst>
                                          <p:attrName>style.visibility</p:attrName>
                                        </p:attrNameLst>
                                      </p:cBhvr>
                                      <p:to>
                                        <p:strVal val="visible"/>
                                      </p:to>
                                    </p:set>
                                    <p:animEffect transition="in" filter="dissolve">
                                      <p:cBhvr>
                                        <p:cTn id="17" dur="500"/>
                                        <p:tgtEl>
                                          <p:spTgt spid="2867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8676">
                                            <p:txEl>
                                              <p:pRg st="3" end="3"/>
                                            </p:txEl>
                                          </p:spTgt>
                                        </p:tgtEl>
                                        <p:attrNameLst>
                                          <p:attrName>style.visibility</p:attrName>
                                        </p:attrNameLst>
                                      </p:cBhvr>
                                      <p:to>
                                        <p:strVal val="visible"/>
                                      </p:to>
                                    </p:set>
                                    <p:animEffect transition="in" filter="dissolve">
                                      <p:cBhvr>
                                        <p:cTn id="22" dur="500"/>
                                        <p:tgtEl>
                                          <p:spTgt spid="28676">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8677"/>
                                        </p:tgtEl>
                                        <p:attrNameLst>
                                          <p:attrName>style.visibility</p:attrName>
                                        </p:attrNameLst>
                                      </p:cBhvr>
                                      <p:to>
                                        <p:strVal val="visible"/>
                                      </p:to>
                                    </p:set>
                                    <p:animEffect transition="in" filter="dissolve">
                                      <p:cBhvr>
                                        <p:cTn id="25" dur="500"/>
                                        <p:tgtEl>
                                          <p:spTgt spid="2867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8678"/>
                                        </p:tgtEl>
                                        <p:attrNameLst>
                                          <p:attrName>style.visibility</p:attrName>
                                        </p:attrNameLst>
                                      </p:cBhvr>
                                      <p:to>
                                        <p:strVal val="visible"/>
                                      </p:to>
                                    </p:set>
                                    <p:animEffect transition="in" filter="dissolve">
                                      <p:cBhvr>
                                        <p:cTn id="28" dur="500"/>
                                        <p:tgtEl>
                                          <p:spTgt spid="28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p:bldP spid="28678"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9698" name="Picture 2" descr="77_33">
            <a:hlinkClick r:id="rId3"/>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932363" y="4221163"/>
            <a:ext cx="3851275" cy="124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9" name="Text Box 3"/>
          <p:cNvSpPr txBox="1">
            <a:spLocks noChangeArrowheads="1"/>
          </p:cNvSpPr>
          <p:nvPr/>
        </p:nvSpPr>
        <p:spPr bwMode="auto">
          <a:xfrm>
            <a:off x="6804025" y="5805488"/>
            <a:ext cx="1944688"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a:solidFill>
                  <a:schemeClr val="bg2"/>
                </a:solidFill>
              </a:rPr>
              <a:t>( </a:t>
            </a:r>
            <a:r>
              <a:rPr lang="zh-TW" altLang="en-US">
                <a:solidFill>
                  <a:schemeClr val="bg2"/>
                </a:solidFill>
              </a:rPr>
              <a:t>古蘭經 </a:t>
            </a:r>
            <a:r>
              <a:rPr lang="en-US" altLang="zh-TW">
                <a:solidFill>
                  <a:schemeClr val="bg2"/>
                </a:solidFill>
              </a:rPr>
              <a:t>77:33)</a:t>
            </a:r>
          </a:p>
        </p:txBody>
      </p:sp>
      <p:sp>
        <p:nvSpPr>
          <p:cNvPr id="29700" name="Rectangle 4"/>
          <p:cNvSpPr>
            <a:spLocks noChangeArrowheads="1"/>
          </p:cNvSpPr>
          <p:nvPr/>
        </p:nvSpPr>
        <p:spPr bwMode="auto">
          <a:xfrm>
            <a:off x="6732588" y="4437063"/>
            <a:ext cx="1079500" cy="863600"/>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TW" altLang="en-US"/>
          </a:p>
        </p:txBody>
      </p:sp>
      <p:sp>
        <p:nvSpPr>
          <p:cNvPr id="29701" name="Line 5"/>
          <p:cNvSpPr>
            <a:spLocks noChangeShapeType="1"/>
          </p:cNvSpPr>
          <p:nvPr/>
        </p:nvSpPr>
        <p:spPr bwMode="auto">
          <a:xfrm flipH="1" flipV="1">
            <a:off x="4356100" y="3716338"/>
            <a:ext cx="2376488" cy="684212"/>
          </a:xfrm>
          <a:prstGeom prst="line">
            <a:avLst/>
          </a:prstGeom>
          <a:noFill/>
          <a:ln w="285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zh-HK" altLang="en-US"/>
          </a:p>
        </p:txBody>
      </p:sp>
      <p:sp>
        <p:nvSpPr>
          <p:cNvPr id="29702" name="Text Box 6"/>
          <p:cNvSpPr txBox="1">
            <a:spLocks noChangeArrowheads="1"/>
          </p:cNvSpPr>
          <p:nvPr/>
        </p:nvSpPr>
        <p:spPr bwMode="auto">
          <a:xfrm>
            <a:off x="3563938" y="3429000"/>
            <a:ext cx="10080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2400" b="1">
                <a:solidFill>
                  <a:schemeClr val="bg2"/>
                </a:solidFill>
              </a:rPr>
              <a:t>駱駝</a:t>
            </a:r>
          </a:p>
        </p:txBody>
      </p:sp>
      <p:sp>
        <p:nvSpPr>
          <p:cNvPr id="29703" name="Text Box 7"/>
          <p:cNvSpPr txBox="1">
            <a:spLocks noChangeArrowheads="1"/>
          </p:cNvSpPr>
          <p:nvPr/>
        </p:nvSpPr>
        <p:spPr bwMode="auto">
          <a:xfrm>
            <a:off x="4175125" y="3860800"/>
            <a:ext cx="79216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a:solidFill>
                  <a:schemeClr val="bg2"/>
                </a:solidFill>
              </a:rPr>
              <a:t>(</a:t>
            </a:r>
            <a:r>
              <a:rPr lang="zh-TW" altLang="en-US">
                <a:solidFill>
                  <a:schemeClr val="bg2"/>
                </a:solidFill>
              </a:rPr>
              <a:t>眾數</a:t>
            </a:r>
            <a:r>
              <a:rPr lang="en-US" altLang="zh-TW">
                <a:solidFill>
                  <a:schemeClr val="bg2"/>
                </a:solidFill>
              </a:rPr>
              <a:t>)</a:t>
            </a:r>
          </a:p>
        </p:txBody>
      </p:sp>
      <p:pic>
        <p:nvPicPr>
          <p:cNvPr id="41992" name="Picture 8" descr="7_40"/>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77825" y="333375"/>
            <a:ext cx="8388350" cy="149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93" name="Text Box 9"/>
          <p:cNvSpPr txBox="1">
            <a:spLocks noChangeArrowheads="1"/>
          </p:cNvSpPr>
          <p:nvPr/>
        </p:nvSpPr>
        <p:spPr bwMode="auto">
          <a:xfrm>
            <a:off x="6084888" y="2565400"/>
            <a:ext cx="259238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a:solidFill>
                  <a:schemeClr val="bg2"/>
                </a:solidFill>
              </a:rPr>
              <a:t>( </a:t>
            </a:r>
            <a:r>
              <a:rPr lang="zh-TW" altLang="en-US">
                <a:solidFill>
                  <a:schemeClr val="bg2"/>
                </a:solidFill>
              </a:rPr>
              <a:t>古蘭經 </a:t>
            </a:r>
            <a:r>
              <a:rPr lang="en-US" altLang="zh-TW">
                <a:solidFill>
                  <a:schemeClr val="bg2"/>
                </a:solidFill>
              </a:rPr>
              <a:t>7:40)</a:t>
            </a:r>
          </a:p>
        </p:txBody>
      </p:sp>
      <p:sp>
        <p:nvSpPr>
          <p:cNvPr id="41994" name="Text Box 10"/>
          <p:cNvSpPr txBox="1">
            <a:spLocks noChangeArrowheads="1"/>
          </p:cNvSpPr>
          <p:nvPr/>
        </p:nvSpPr>
        <p:spPr bwMode="auto">
          <a:xfrm>
            <a:off x="611188" y="1844675"/>
            <a:ext cx="7561262" cy="91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a:solidFill>
                  <a:schemeClr val="bg2"/>
                </a:solidFill>
              </a:rPr>
              <a:t>「那些不信我的啟示和藐視它們的人，天堂的門也決不會對他們開放，他們也決不能進入樂園，除非到</a:t>
            </a:r>
            <a:r>
              <a:rPr lang="zh-TW" altLang="en-US" b="1">
                <a:solidFill>
                  <a:srgbClr val="CC0000"/>
                </a:solidFill>
              </a:rPr>
              <a:t>駱駝</a:t>
            </a:r>
            <a:r>
              <a:rPr lang="zh-TW" altLang="en-US">
                <a:solidFill>
                  <a:schemeClr val="bg2"/>
                </a:solidFill>
              </a:rPr>
              <a:t>能夠穿過針眼時。我是這樣回報罪惡的人 。」</a:t>
            </a:r>
          </a:p>
        </p:txBody>
      </p:sp>
      <p:sp>
        <p:nvSpPr>
          <p:cNvPr id="29707" name="Rectangle 11"/>
          <p:cNvSpPr>
            <a:spLocks noChangeArrowheads="1"/>
          </p:cNvSpPr>
          <p:nvPr/>
        </p:nvSpPr>
        <p:spPr bwMode="auto">
          <a:xfrm>
            <a:off x="7596188" y="1125538"/>
            <a:ext cx="647700" cy="503237"/>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TW" altLang="en-US"/>
          </a:p>
        </p:txBody>
      </p:sp>
      <p:sp>
        <p:nvSpPr>
          <p:cNvPr id="29708" name="Line 12"/>
          <p:cNvSpPr>
            <a:spLocks noChangeShapeType="1"/>
          </p:cNvSpPr>
          <p:nvPr/>
        </p:nvSpPr>
        <p:spPr bwMode="auto">
          <a:xfrm flipH="1">
            <a:off x="4284663" y="1628775"/>
            <a:ext cx="3311525" cy="1800225"/>
          </a:xfrm>
          <a:prstGeom prst="line">
            <a:avLst/>
          </a:prstGeom>
          <a:noFill/>
          <a:ln w="285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zh-HK" altLang="en-US"/>
          </a:p>
        </p:txBody>
      </p:sp>
      <p:sp>
        <p:nvSpPr>
          <p:cNvPr id="29709" name="Text Box 13"/>
          <p:cNvSpPr txBox="1">
            <a:spLocks noChangeArrowheads="1"/>
          </p:cNvSpPr>
          <p:nvPr/>
        </p:nvSpPr>
        <p:spPr bwMode="auto">
          <a:xfrm>
            <a:off x="4049713" y="3062288"/>
            <a:ext cx="104298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a:solidFill>
                  <a:schemeClr val="bg2"/>
                </a:solidFill>
              </a:rPr>
              <a:t>(</a:t>
            </a:r>
            <a:r>
              <a:rPr lang="zh-TW" altLang="en-US">
                <a:solidFill>
                  <a:schemeClr val="bg2"/>
                </a:solidFill>
              </a:rPr>
              <a:t>單數</a:t>
            </a:r>
            <a:r>
              <a:rPr lang="en-US" altLang="zh-TW">
                <a:solidFill>
                  <a:schemeClr val="bg2"/>
                </a:solidFill>
              </a:rPr>
              <a:t>)</a:t>
            </a:r>
          </a:p>
        </p:txBody>
      </p:sp>
      <p:sp>
        <p:nvSpPr>
          <p:cNvPr id="29710" name="Text Box 14"/>
          <p:cNvSpPr txBox="1">
            <a:spLocks noChangeArrowheads="1"/>
          </p:cNvSpPr>
          <p:nvPr/>
        </p:nvSpPr>
        <p:spPr bwMode="auto">
          <a:xfrm>
            <a:off x="3995738" y="5445125"/>
            <a:ext cx="47529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2000">
                <a:solidFill>
                  <a:schemeClr val="bg2"/>
                </a:solidFill>
              </a:rPr>
              <a:t>「好像黧黑的</a:t>
            </a:r>
            <a:r>
              <a:rPr lang="zh-TW" altLang="en-US" sz="2000">
                <a:solidFill>
                  <a:srgbClr val="CC0000"/>
                </a:solidFill>
              </a:rPr>
              <a:t>駱駝</a:t>
            </a:r>
            <a:r>
              <a:rPr lang="zh-TW" altLang="en-US" sz="2000">
                <a:solidFill>
                  <a:schemeClr val="bg2"/>
                </a:solidFill>
              </a:rPr>
              <a:t>一樣。 」</a:t>
            </a:r>
          </a:p>
        </p:txBody>
      </p:sp>
      <p:sp>
        <p:nvSpPr>
          <p:cNvPr id="29711" name="Text Box 15"/>
          <p:cNvSpPr txBox="1">
            <a:spLocks noChangeArrowheads="1"/>
          </p:cNvSpPr>
          <p:nvPr/>
        </p:nvSpPr>
        <p:spPr bwMode="auto">
          <a:xfrm>
            <a:off x="4857750" y="3032125"/>
            <a:ext cx="9366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2000" b="1">
                <a:solidFill>
                  <a:schemeClr val="bg2"/>
                </a:solidFill>
              </a:rPr>
              <a:t>(</a:t>
            </a:r>
            <a:r>
              <a:rPr lang="en-US" altLang="zh-TW" sz="2000" b="1" i="1">
                <a:solidFill>
                  <a:schemeClr val="bg2"/>
                </a:solidFill>
              </a:rPr>
              <a:t>jamal</a:t>
            </a:r>
            <a:r>
              <a:rPr lang="en-US" altLang="zh-TW" sz="2000" b="1">
                <a:solidFill>
                  <a:schemeClr val="bg2"/>
                </a:solidFill>
              </a:rPr>
              <a:t>)</a:t>
            </a:r>
            <a:endParaRPr lang="en-US" altLang="zh-TW" sz="2000" b="1" i="1">
              <a:solidFill>
                <a:schemeClr val="bg2"/>
              </a:solidFill>
            </a:endParaRPr>
          </a:p>
        </p:txBody>
      </p:sp>
      <p:sp>
        <p:nvSpPr>
          <p:cNvPr id="17" name="Text Box 15"/>
          <p:cNvSpPr txBox="1">
            <a:spLocks noChangeArrowheads="1"/>
          </p:cNvSpPr>
          <p:nvPr/>
        </p:nvSpPr>
        <p:spPr bwMode="auto">
          <a:xfrm>
            <a:off x="4929188" y="3857625"/>
            <a:ext cx="150018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2000" b="1">
                <a:solidFill>
                  <a:schemeClr val="bg2"/>
                </a:solidFill>
              </a:rPr>
              <a:t>(</a:t>
            </a:r>
            <a:r>
              <a:rPr lang="en-US" altLang="zh-TW" sz="2000" b="1" i="1">
                <a:solidFill>
                  <a:schemeClr val="bg2"/>
                </a:solidFill>
              </a:rPr>
              <a:t>jimalatun</a:t>
            </a:r>
            <a:r>
              <a:rPr lang="en-US" altLang="zh-TW" sz="2000" b="1">
                <a:solidFill>
                  <a:schemeClr val="bg2"/>
                </a:solidFill>
              </a:rPr>
              <a:t>)</a:t>
            </a:r>
            <a:endParaRPr lang="en-US" altLang="zh-TW" sz="2000" b="1" i="1">
              <a:solidFill>
                <a:schemeClr val="bg2"/>
              </a:solidFill>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707"/>
                                        </p:tgtEl>
                                        <p:attrNameLst>
                                          <p:attrName>style.visibility</p:attrName>
                                        </p:attrNameLst>
                                      </p:cBhvr>
                                      <p:to>
                                        <p:strVal val="visible"/>
                                      </p:to>
                                    </p:set>
                                    <p:animEffect transition="in" filter="dissolve">
                                      <p:cBhvr>
                                        <p:cTn id="7" dur="500"/>
                                        <p:tgtEl>
                                          <p:spTgt spid="297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9708"/>
                                        </p:tgtEl>
                                        <p:attrNameLst>
                                          <p:attrName>style.visibility</p:attrName>
                                        </p:attrNameLst>
                                      </p:cBhvr>
                                      <p:to>
                                        <p:strVal val="visible"/>
                                      </p:to>
                                    </p:set>
                                    <p:animEffect transition="in" filter="strips(downLeft)">
                                      <p:cBhvr>
                                        <p:cTn id="12" dur="500"/>
                                        <p:tgtEl>
                                          <p:spTgt spid="2970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9702"/>
                                        </p:tgtEl>
                                        <p:attrNameLst>
                                          <p:attrName>style.visibility</p:attrName>
                                        </p:attrNameLst>
                                      </p:cBhvr>
                                      <p:to>
                                        <p:strVal val="visible"/>
                                      </p:to>
                                    </p:set>
                                    <p:animEffect transition="in" filter="dissolve">
                                      <p:cBhvr>
                                        <p:cTn id="15" dur="500"/>
                                        <p:tgtEl>
                                          <p:spTgt spid="2970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9709"/>
                                        </p:tgtEl>
                                        <p:attrNameLst>
                                          <p:attrName>style.visibility</p:attrName>
                                        </p:attrNameLst>
                                      </p:cBhvr>
                                      <p:to>
                                        <p:strVal val="visible"/>
                                      </p:to>
                                    </p:set>
                                    <p:animEffect transition="in" filter="dissolve">
                                      <p:cBhvr>
                                        <p:cTn id="18" dur="500"/>
                                        <p:tgtEl>
                                          <p:spTgt spid="29709"/>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9711"/>
                                        </p:tgtEl>
                                        <p:attrNameLst>
                                          <p:attrName>style.visibility</p:attrName>
                                        </p:attrNameLst>
                                      </p:cBhvr>
                                      <p:to>
                                        <p:strVal val="visible"/>
                                      </p:to>
                                    </p:set>
                                    <p:animEffect transition="in" filter="dissolve">
                                      <p:cBhvr>
                                        <p:cTn id="21" dur="500"/>
                                        <p:tgtEl>
                                          <p:spTgt spid="297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29698"/>
                                        </p:tgtEl>
                                        <p:attrNameLst>
                                          <p:attrName>style.visibility</p:attrName>
                                        </p:attrNameLst>
                                      </p:cBhvr>
                                      <p:to>
                                        <p:strVal val="visible"/>
                                      </p:to>
                                    </p:set>
                                    <p:animEffect transition="in" filter="dissolve">
                                      <p:cBhvr>
                                        <p:cTn id="26" dur="500"/>
                                        <p:tgtEl>
                                          <p:spTgt spid="29698"/>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9710"/>
                                        </p:tgtEl>
                                        <p:attrNameLst>
                                          <p:attrName>style.visibility</p:attrName>
                                        </p:attrNameLst>
                                      </p:cBhvr>
                                      <p:to>
                                        <p:strVal val="visible"/>
                                      </p:to>
                                    </p:set>
                                    <p:animEffect transition="in" filter="dissolve">
                                      <p:cBhvr>
                                        <p:cTn id="29" dur="500"/>
                                        <p:tgtEl>
                                          <p:spTgt spid="29710"/>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9699"/>
                                        </p:tgtEl>
                                        <p:attrNameLst>
                                          <p:attrName>style.visibility</p:attrName>
                                        </p:attrNameLst>
                                      </p:cBhvr>
                                      <p:to>
                                        <p:strVal val="visible"/>
                                      </p:to>
                                    </p:set>
                                    <p:animEffect transition="in" filter="dissolve">
                                      <p:cBhvr>
                                        <p:cTn id="32" dur="500"/>
                                        <p:tgtEl>
                                          <p:spTgt spid="2969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9700"/>
                                        </p:tgtEl>
                                        <p:attrNameLst>
                                          <p:attrName>style.visibility</p:attrName>
                                        </p:attrNameLst>
                                      </p:cBhvr>
                                      <p:to>
                                        <p:strVal val="visible"/>
                                      </p:to>
                                    </p:set>
                                    <p:animEffect transition="in" filter="dissolve">
                                      <p:cBhvr>
                                        <p:cTn id="37" dur="500"/>
                                        <p:tgtEl>
                                          <p:spTgt spid="2970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8" presetClass="entr" presetSubtype="9" fill="hold" grpId="0" nodeType="clickEffect">
                                  <p:stCondLst>
                                    <p:cond delay="0"/>
                                  </p:stCondLst>
                                  <p:childTnLst>
                                    <p:set>
                                      <p:cBhvr>
                                        <p:cTn id="41" dur="1" fill="hold">
                                          <p:stCondLst>
                                            <p:cond delay="0"/>
                                          </p:stCondLst>
                                        </p:cTn>
                                        <p:tgtEl>
                                          <p:spTgt spid="29701"/>
                                        </p:tgtEl>
                                        <p:attrNameLst>
                                          <p:attrName>style.visibility</p:attrName>
                                        </p:attrNameLst>
                                      </p:cBhvr>
                                      <p:to>
                                        <p:strVal val="visible"/>
                                      </p:to>
                                    </p:set>
                                    <p:animEffect transition="in" filter="strips(upLeft)">
                                      <p:cBhvr>
                                        <p:cTn id="42" dur="500"/>
                                        <p:tgtEl>
                                          <p:spTgt spid="29701"/>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9703"/>
                                        </p:tgtEl>
                                        <p:attrNameLst>
                                          <p:attrName>style.visibility</p:attrName>
                                        </p:attrNameLst>
                                      </p:cBhvr>
                                      <p:to>
                                        <p:strVal val="visible"/>
                                      </p:to>
                                    </p:set>
                                    <p:animEffect transition="in" filter="dissolve">
                                      <p:cBhvr>
                                        <p:cTn id="45" dur="500"/>
                                        <p:tgtEl>
                                          <p:spTgt spid="29703"/>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dissolve">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9700" grpId="0" animBg="1"/>
      <p:bldP spid="29701" grpId="0" animBg="1"/>
      <p:bldP spid="29702" grpId="0"/>
      <p:bldP spid="29703" grpId="0"/>
      <p:bldP spid="29707" grpId="0" animBg="1"/>
      <p:bldP spid="29708" grpId="0" animBg="1"/>
      <p:bldP spid="29709" grpId="0"/>
      <p:bldP spid="29710" grpId="0"/>
      <p:bldP spid="29711"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4" name="Byzamtium1.mp4">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1907703" y="1628800"/>
            <a:ext cx="5577383" cy="3384376"/>
          </a:xfrm>
          <a:prstGeom prst="rect">
            <a:avLst/>
          </a:prstGeom>
        </p:spPr>
      </p:pic>
      <p:sp>
        <p:nvSpPr>
          <p:cNvPr id="2" name="文字方塊 1"/>
          <p:cNvSpPr txBox="1"/>
          <p:nvPr/>
        </p:nvSpPr>
        <p:spPr>
          <a:xfrm>
            <a:off x="1403648" y="44624"/>
            <a:ext cx="6912768" cy="707886"/>
          </a:xfrm>
          <a:prstGeom prst="rect">
            <a:avLst/>
          </a:prstGeom>
          <a:noFill/>
        </p:spPr>
        <p:txBody>
          <a:bodyPr wrap="square" rtlCol="0">
            <a:spAutoFit/>
          </a:bodyPr>
          <a:lstStyle/>
          <a:p>
            <a:pPr fontAlgn="auto">
              <a:spcBef>
                <a:spcPts val="0"/>
              </a:spcBef>
              <a:spcAft>
                <a:spcPts val="0"/>
              </a:spcAft>
            </a:pPr>
            <a:r>
              <a:rPr kumimoji="0" lang="zh-HK" altLang="en-US" sz="4000" b="1" dirty="0" smtClean="0">
                <a:solidFill>
                  <a:srgbClr val="000000"/>
                </a:solidFill>
                <a:latin typeface="標楷體" pitchFamily="65" charset="-120"/>
                <a:ea typeface="標楷體" pitchFamily="65" charset="-120"/>
              </a:rPr>
              <a:t>西元</a:t>
            </a:r>
            <a:r>
              <a:rPr kumimoji="0" lang="en-US" altLang="zh-HK" sz="4000" b="1" dirty="0" smtClean="0">
                <a:solidFill>
                  <a:srgbClr val="000000"/>
                </a:solidFill>
                <a:latin typeface="標楷體" pitchFamily="65" charset="-120"/>
                <a:ea typeface="標楷體" pitchFamily="65" charset="-120"/>
              </a:rPr>
              <a:t>615</a:t>
            </a:r>
            <a:r>
              <a:rPr kumimoji="0" lang="zh-HK" altLang="en-US" sz="4000" b="1" dirty="0" smtClean="0">
                <a:solidFill>
                  <a:srgbClr val="000000"/>
                </a:solidFill>
                <a:latin typeface="標楷體" pitchFamily="65" charset="-120"/>
                <a:ea typeface="標楷體" pitchFamily="65" charset="-120"/>
              </a:rPr>
              <a:t>年波斯大敗拜占庭</a:t>
            </a:r>
            <a:endParaRPr kumimoji="0" lang="zh-HK" altLang="en-US" sz="4000" b="1" dirty="0">
              <a:solidFill>
                <a:srgbClr val="000000"/>
              </a:solidFill>
              <a:latin typeface="標楷體" pitchFamily="65" charset="-120"/>
              <a:ea typeface="標楷體" pitchFamily="65" charset="-120"/>
            </a:endParaRPr>
          </a:p>
        </p:txBody>
      </p:sp>
    </p:spTree>
    <p:extLst>
      <p:ext uri="{BB962C8B-B14F-4D97-AF65-F5344CB8AC3E}">
        <p14:creationId xmlns:p14="http://schemas.microsoft.com/office/powerpoint/2010/main" xmlns="" val="116689912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baeiy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5650" y="5300663"/>
            <a:ext cx="1081088" cy="88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5" name="Picture 3" descr="12_65">
            <a:hlinkClick r:id="rId4"/>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87338" y="836613"/>
            <a:ext cx="8569325" cy="224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6" name="Text Box 4"/>
          <p:cNvSpPr txBox="1">
            <a:spLocks noChangeArrowheads="1"/>
          </p:cNvSpPr>
          <p:nvPr/>
        </p:nvSpPr>
        <p:spPr bwMode="auto">
          <a:xfrm>
            <a:off x="576263" y="3213100"/>
            <a:ext cx="7991475" cy="191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2400" dirty="0"/>
              <a:t>當他們打開自己的糧袋的時候，發現他們的財物已退還他們了，他們說：「我們的父親啊！我們還要求甚麼呢？這是我們的財物，已退還我們了，我們要為我們的眷屬糴糧，要保護我們的弟弟，</a:t>
            </a:r>
            <a:r>
              <a:rPr lang="zh-TW" altLang="en-US" sz="2400" b="1" dirty="0">
                <a:solidFill>
                  <a:srgbClr val="CC0000"/>
                </a:solidFill>
              </a:rPr>
              <a:t>我們可以多糴一馱糧</a:t>
            </a:r>
            <a:r>
              <a:rPr lang="zh-TW" altLang="en-US" sz="2400" dirty="0"/>
              <a:t>，那是容易獲得的糧食。」</a:t>
            </a:r>
            <a:r>
              <a:rPr lang="zh-TW" altLang="en-US" dirty="0">
                <a:solidFill>
                  <a:schemeClr val="bg2"/>
                </a:solidFill>
              </a:rPr>
              <a:t> </a:t>
            </a:r>
          </a:p>
        </p:txBody>
      </p:sp>
      <p:sp>
        <p:nvSpPr>
          <p:cNvPr id="44037" name="Text Box 5"/>
          <p:cNvSpPr txBox="1">
            <a:spLocks noChangeArrowheads="1"/>
          </p:cNvSpPr>
          <p:nvPr/>
        </p:nvSpPr>
        <p:spPr bwMode="auto">
          <a:xfrm>
            <a:off x="6588125" y="4941888"/>
            <a:ext cx="1512888"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b="1"/>
              <a:t>(</a:t>
            </a:r>
            <a:r>
              <a:rPr lang="zh-TW" altLang="en-US" b="1"/>
              <a:t>古蘭 </a:t>
            </a:r>
            <a:r>
              <a:rPr lang="en-US" altLang="zh-TW" b="1"/>
              <a:t>12:65)</a:t>
            </a:r>
          </a:p>
        </p:txBody>
      </p:sp>
      <p:sp>
        <p:nvSpPr>
          <p:cNvPr id="44038" name="Rectangle 6"/>
          <p:cNvSpPr>
            <a:spLocks noChangeArrowheads="1"/>
          </p:cNvSpPr>
          <p:nvPr/>
        </p:nvSpPr>
        <p:spPr bwMode="auto">
          <a:xfrm>
            <a:off x="2339975" y="1628775"/>
            <a:ext cx="503238" cy="863600"/>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TW" altLang="en-US"/>
          </a:p>
        </p:txBody>
      </p:sp>
      <p:sp>
        <p:nvSpPr>
          <p:cNvPr id="31751" name="Text Box 7"/>
          <p:cNvSpPr txBox="1">
            <a:spLocks noChangeArrowheads="1"/>
          </p:cNvSpPr>
          <p:nvPr/>
        </p:nvSpPr>
        <p:spPr bwMode="auto">
          <a:xfrm>
            <a:off x="1871663" y="5661025"/>
            <a:ext cx="54006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a:t>(</a:t>
            </a:r>
            <a:r>
              <a:rPr lang="en-US" altLang="zh-TW" i="1"/>
              <a:t>baeiyr</a:t>
            </a:r>
            <a:r>
              <a:rPr lang="en-US" altLang="zh-TW"/>
              <a:t>)</a:t>
            </a:r>
            <a:r>
              <a:rPr lang="zh-TW" altLang="en-US"/>
              <a:t>：負載重物的牲畜</a:t>
            </a:r>
          </a:p>
        </p:txBody>
      </p:sp>
      <p:sp>
        <p:nvSpPr>
          <p:cNvPr id="44040" name="Text Box 8"/>
          <p:cNvSpPr txBox="1">
            <a:spLocks noChangeArrowheads="1"/>
          </p:cNvSpPr>
          <p:nvPr/>
        </p:nvSpPr>
        <p:spPr bwMode="auto">
          <a:xfrm>
            <a:off x="468313" y="260350"/>
            <a:ext cx="36718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2400" b="1" dirty="0"/>
              <a:t>有關</a:t>
            </a:r>
            <a:r>
              <a:rPr lang="zh-TW" altLang="en-US" sz="2400" b="1" u="sng" dirty="0">
                <a:solidFill>
                  <a:srgbClr val="FF0000"/>
                </a:solidFill>
              </a:rPr>
              <a:t>優素福</a:t>
            </a:r>
            <a:r>
              <a:rPr lang="zh-TW" altLang="en-US" sz="2400" b="1" dirty="0"/>
              <a:t>聖人的敘述：</a:t>
            </a:r>
          </a:p>
        </p:txBody>
      </p:sp>
      <p:sp>
        <p:nvSpPr>
          <p:cNvPr id="31753" name="Text Box 9"/>
          <p:cNvSpPr txBox="1">
            <a:spLocks noChangeArrowheads="1"/>
          </p:cNvSpPr>
          <p:nvPr/>
        </p:nvSpPr>
        <p:spPr bwMode="auto">
          <a:xfrm>
            <a:off x="1476375" y="6165850"/>
            <a:ext cx="7056438"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1400"/>
              <a:t>Maurice Bucaille. </a:t>
            </a:r>
            <a:r>
              <a:rPr lang="en-US" altLang="zh-TW" sz="1400" i="1"/>
              <a:t>Moses and Pharaoh in the Bible, Qur'an and History</a:t>
            </a:r>
            <a:r>
              <a:rPr lang="en-US" altLang="zh-TW" sz="1400"/>
              <a:t>, Islamic Book Trust, Kuala Lumpur, 1994. pp.174-6</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dissolve">
                                      <p:cBhvr>
                                        <p:cTn id="7" dur="500"/>
                                        <p:tgtEl>
                                          <p:spTgt spid="3174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1751"/>
                                        </p:tgtEl>
                                        <p:attrNameLst>
                                          <p:attrName>style.visibility</p:attrName>
                                        </p:attrNameLst>
                                      </p:cBhvr>
                                      <p:to>
                                        <p:strVal val="visible"/>
                                      </p:to>
                                    </p:set>
                                    <p:animEffect transition="in" filter="dissolve">
                                      <p:cBhvr>
                                        <p:cTn id="10" dur="500"/>
                                        <p:tgtEl>
                                          <p:spTgt spid="3175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1753"/>
                                        </p:tgtEl>
                                        <p:attrNameLst>
                                          <p:attrName>style.visibility</p:attrName>
                                        </p:attrNameLst>
                                      </p:cBhvr>
                                      <p:to>
                                        <p:strVal val="visible"/>
                                      </p:to>
                                    </p:set>
                                    <p:animEffect transition="in" filter="dissolve">
                                      <p:cBhvr>
                                        <p:cTn id="13" dur="500"/>
                                        <p:tgtEl>
                                          <p:spTgt spid="31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1" grpId="0"/>
      <p:bldP spid="3175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body" sz="half" idx="1"/>
          </p:nvPr>
        </p:nvSpPr>
        <p:spPr>
          <a:xfrm>
            <a:off x="762000" y="476250"/>
            <a:ext cx="7697788" cy="1512888"/>
          </a:xfrm>
        </p:spPr>
        <p:txBody>
          <a:bodyPr/>
          <a:lstStyle/>
          <a:p>
            <a:pPr eaLnBrk="1" hangingPunct="1"/>
            <a:r>
              <a:rPr lang="zh-TW" altLang="en-US" sz="2800" smtClean="0"/>
              <a:t>古</a:t>
            </a:r>
            <a:r>
              <a:rPr lang="zh-TW" altLang="en-US" sz="2800" u="sng" smtClean="0"/>
              <a:t>埃及</a:t>
            </a:r>
            <a:r>
              <a:rPr lang="zh-TW" altLang="en-US" sz="2800" smtClean="0"/>
              <a:t>的史料，由西元四世紀至十九世紀，世人只能據</a:t>
            </a:r>
            <a:r>
              <a:rPr lang="en-US" altLang="zh-TW" sz="2800" smtClean="0"/>
              <a:t>《</a:t>
            </a:r>
            <a:r>
              <a:rPr lang="zh-TW" altLang="en-US" sz="2800" smtClean="0"/>
              <a:t>聖經舊約</a:t>
            </a:r>
            <a:r>
              <a:rPr lang="en-US" altLang="zh-TW" sz="2800" smtClean="0"/>
              <a:t>》</a:t>
            </a:r>
            <a:r>
              <a:rPr lang="zh-TW" altLang="en-US" sz="2800" smtClean="0"/>
              <a:t>得知 </a:t>
            </a:r>
            <a:endParaRPr lang="en-US" altLang="zh-TW" sz="2800" smtClean="0"/>
          </a:p>
          <a:p>
            <a:pPr eaLnBrk="1" hangingPunct="1"/>
            <a:r>
              <a:rPr lang="zh-TW" altLang="en-US" sz="2800" u="sng" smtClean="0"/>
              <a:t>埃及</a:t>
            </a:r>
            <a:r>
              <a:rPr lang="zh-TW" altLang="en-US" sz="2800" smtClean="0"/>
              <a:t>象形文字於</a:t>
            </a:r>
            <a:r>
              <a:rPr lang="en-US" altLang="zh-TW" sz="2800" smtClean="0"/>
              <a:t>1822</a:t>
            </a:r>
            <a:r>
              <a:rPr lang="zh-TW" altLang="en-US" sz="2800" smtClean="0"/>
              <a:t>年被破解</a:t>
            </a:r>
          </a:p>
          <a:p>
            <a:pPr eaLnBrk="1" hangingPunct="1"/>
            <a:r>
              <a:rPr lang="en-US" altLang="zh-TW" sz="2800" smtClean="0"/>
              <a:t>《</a:t>
            </a:r>
            <a:r>
              <a:rPr lang="zh-TW" altLang="en-US" sz="2800" smtClean="0"/>
              <a:t>聖經</a:t>
            </a:r>
            <a:r>
              <a:rPr lang="en-US" altLang="zh-TW" sz="2800" smtClean="0"/>
              <a:t>》</a:t>
            </a:r>
            <a:r>
              <a:rPr lang="zh-TW" altLang="en-US" sz="2800" smtClean="0"/>
              <a:t>與</a:t>
            </a:r>
            <a:r>
              <a:rPr lang="en-US" altLang="zh-TW" sz="2800" smtClean="0"/>
              <a:t>《</a:t>
            </a:r>
            <a:r>
              <a:rPr lang="zh-TW" altLang="en-US" sz="2800" smtClean="0"/>
              <a:t>古蘭經</a:t>
            </a:r>
            <a:r>
              <a:rPr lang="en-US" altLang="zh-TW" sz="2800" smtClean="0"/>
              <a:t>》</a:t>
            </a:r>
            <a:r>
              <a:rPr lang="zh-TW" altLang="en-US" sz="2800" smtClean="0"/>
              <a:t>相異之處：</a:t>
            </a:r>
          </a:p>
          <a:p>
            <a:pPr eaLnBrk="1" hangingPunct="1"/>
            <a:endParaRPr lang="en-US" altLang="zh-TW" sz="2800" smtClean="0"/>
          </a:p>
        </p:txBody>
      </p:sp>
      <p:graphicFrame>
        <p:nvGraphicFramePr>
          <p:cNvPr id="174124" name="Group 44"/>
          <p:cNvGraphicFramePr>
            <a:graphicFrameLocks noGrp="1"/>
          </p:cNvGraphicFramePr>
          <p:nvPr>
            <p:ph sz="half" idx="2"/>
          </p:nvPr>
        </p:nvGraphicFramePr>
        <p:xfrm>
          <a:off x="755650" y="2708275"/>
          <a:ext cx="7631113" cy="3036888"/>
        </p:xfrm>
        <a:graphic>
          <a:graphicData uri="http://schemas.openxmlformats.org/drawingml/2006/table">
            <a:tbl>
              <a:tblPr/>
              <a:tblGrid>
                <a:gridCol w="3744913"/>
                <a:gridCol w="1871662"/>
                <a:gridCol w="2014538"/>
              </a:tblGrid>
              <a:tr h="5183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2800" b="0" i="0" u="none" strike="noStrike" cap="none" normalizeH="0" baseline="0" dirty="0" smtClean="0">
                        <a:ln>
                          <a:noFill/>
                        </a:ln>
                        <a:solidFill>
                          <a:schemeClr val="tx1"/>
                        </a:solidFill>
                        <a:effectLst/>
                        <a:latin typeface="Arial" charset="0"/>
                        <a:ea typeface="新細明體" pitchFamily="18" charset="-12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charset="0"/>
                          <a:ea typeface="新細明體" pitchFamily="18" charset="-120"/>
                        </a:rPr>
                        <a:t>《</a:t>
                      </a:r>
                      <a:r>
                        <a:rPr kumimoji="1" lang="zh-TW" altLang="en-US" sz="2800" b="0" i="0" u="none" strike="noStrike" cap="none" normalizeH="0" baseline="0" smtClean="0">
                          <a:ln>
                            <a:noFill/>
                          </a:ln>
                          <a:solidFill>
                            <a:schemeClr val="tx1"/>
                          </a:solidFill>
                          <a:effectLst/>
                          <a:latin typeface="Arial" charset="0"/>
                          <a:ea typeface="新細明體" pitchFamily="18" charset="-120"/>
                        </a:rPr>
                        <a:t>聖經</a:t>
                      </a:r>
                      <a:r>
                        <a:rPr kumimoji="1" lang="en-US" altLang="zh-TW" sz="2800" b="0" i="0" u="none" strike="noStrike" cap="none" normalizeH="0" baseline="0" smtClean="0">
                          <a:ln>
                            <a:noFill/>
                          </a:ln>
                          <a:solidFill>
                            <a:schemeClr val="tx1"/>
                          </a:solidFill>
                          <a:effectLst/>
                          <a:latin typeface="Arial" charset="0"/>
                          <a:ea typeface="新細明體" pitchFamily="18" charset="-120"/>
                        </a:rPr>
                        <a:t>》</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dirty="0" smtClean="0">
                          <a:ln>
                            <a:noFill/>
                          </a:ln>
                          <a:solidFill>
                            <a:schemeClr val="tx1"/>
                          </a:solidFill>
                          <a:effectLst/>
                          <a:latin typeface="Arial" charset="0"/>
                          <a:ea typeface="新細明體" pitchFamily="18" charset="-120"/>
                        </a:rPr>
                        <a:t>《</a:t>
                      </a:r>
                      <a:r>
                        <a:rPr kumimoji="1" lang="zh-TW" altLang="en-US" sz="2800" b="0" i="0" u="none" strike="noStrike" cap="none" normalizeH="0" baseline="0" dirty="0" smtClean="0">
                          <a:ln>
                            <a:noFill/>
                          </a:ln>
                          <a:solidFill>
                            <a:schemeClr val="tx1"/>
                          </a:solidFill>
                          <a:effectLst/>
                          <a:latin typeface="Arial" charset="0"/>
                          <a:ea typeface="新細明體" pitchFamily="18" charset="-120"/>
                        </a:rPr>
                        <a:t>古蘭經</a:t>
                      </a:r>
                      <a:r>
                        <a:rPr kumimoji="1" lang="en-US" altLang="zh-TW" sz="2800" b="0" i="0" u="none" strike="noStrike" cap="none" normalizeH="0" baseline="0" dirty="0" smtClean="0">
                          <a:ln>
                            <a:noFill/>
                          </a:ln>
                          <a:solidFill>
                            <a:schemeClr val="tx1"/>
                          </a:solidFill>
                          <a:effectLst/>
                          <a:latin typeface="Arial" charset="0"/>
                          <a:ea typeface="新細明體" pitchFamily="18" charset="-120"/>
                        </a:rPr>
                        <a:t>》</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9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0" i="0" u="none" strike="noStrike" cap="none" normalizeH="0" baseline="0" smtClean="0">
                          <a:ln>
                            <a:noFill/>
                          </a:ln>
                          <a:solidFill>
                            <a:schemeClr val="tx1"/>
                          </a:solidFill>
                          <a:effectLst/>
                          <a:latin typeface="Arial" charset="0"/>
                          <a:ea typeface="新細明體" pitchFamily="18" charset="-120"/>
                        </a:rPr>
                        <a:t>預言法老屍體被保存</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0" i="0" u="none" strike="noStrike" cap="none" normalizeH="0" baseline="0" smtClean="0">
                          <a:ln>
                            <a:noFill/>
                          </a:ln>
                          <a:solidFill>
                            <a:schemeClr val="tx1"/>
                          </a:solidFill>
                          <a:effectLst/>
                          <a:latin typeface="Arial" charset="0"/>
                          <a:ea typeface="新細明體" pitchFamily="18" charset="-120"/>
                        </a:rPr>
                        <a:t>沒有</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0" i="0" u="none" strike="noStrike" cap="none" normalizeH="0" baseline="0" smtClean="0">
                          <a:ln>
                            <a:noFill/>
                          </a:ln>
                          <a:solidFill>
                            <a:schemeClr val="tx1"/>
                          </a:solidFill>
                          <a:effectLst/>
                          <a:latin typeface="Arial" charset="0"/>
                          <a:ea typeface="新細明體" pitchFamily="18" charset="-120"/>
                        </a:rPr>
                        <a:t>有</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63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0" i="0" u="none" strike="noStrike" cap="none" normalizeH="0" baseline="0" smtClean="0">
                          <a:ln>
                            <a:noFill/>
                          </a:ln>
                          <a:solidFill>
                            <a:schemeClr val="tx1"/>
                          </a:solidFill>
                          <a:effectLst/>
                          <a:latin typeface="Arial" charset="0"/>
                          <a:ea typeface="新細明體" pitchFamily="18" charset="-120"/>
                        </a:rPr>
                        <a:t>誤用法老的稱號</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0" i="0" u="none" strike="noStrike" cap="none" normalizeH="0" baseline="0" smtClean="0">
                          <a:ln>
                            <a:noFill/>
                          </a:ln>
                          <a:solidFill>
                            <a:schemeClr val="tx1"/>
                          </a:solidFill>
                          <a:effectLst/>
                          <a:latin typeface="Arial" charset="0"/>
                          <a:ea typeface="新細明體" pitchFamily="18" charset="-120"/>
                        </a:rPr>
                        <a:t>有</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0" i="0" u="none" strike="noStrike" cap="none" normalizeH="0" baseline="0" smtClean="0">
                          <a:ln>
                            <a:noFill/>
                          </a:ln>
                          <a:solidFill>
                            <a:schemeClr val="tx1"/>
                          </a:solidFill>
                          <a:effectLst/>
                          <a:latin typeface="Arial" charset="0"/>
                          <a:ea typeface="新細明體" pitchFamily="18" charset="-120"/>
                        </a:rPr>
                        <a:t>沒有</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9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0" i="0" u="none" strike="noStrike" cap="none" normalizeH="0" baseline="0" smtClean="0">
                          <a:ln>
                            <a:noFill/>
                          </a:ln>
                          <a:solidFill>
                            <a:schemeClr val="tx1"/>
                          </a:solidFill>
                          <a:effectLst/>
                          <a:latin typeface="Arial" charset="0"/>
                          <a:ea typeface="新細明體" pitchFamily="18" charset="-120"/>
                        </a:rPr>
                        <a:t>誤用駱駝的應用</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0" i="0" u="none" strike="noStrike" cap="none" normalizeH="0" baseline="0" smtClean="0">
                          <a:ln>
                            <a:noFill/>
                          </a:ln>
                          <a:solidFill>
                            <a:schemeClr val="tx1"/>
                          </a:solidFill>
                          <a:effectLst/>
                          <a:latin typeface="Arial" charset="0"/>
                          <a:ea typeface="新細明體" pitchFamily="18" charset="-120"/>
                        </a:rPr>
                        <a:t>有</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0" i="0" u="none" strike="noStrike" cap="none" normalizeH="0" baseline="0" smtClean="0">
                          <a:ln>
                            <a:noFill/>
                          </a:ln>
                          <a:solidFill>
                            <a:schemeClr val="tx1"/>
                          </a:solidFill>
                          <a:effectLst/>
                          <a:latin typeface="Arial" charset="0"/>
                          <a:ea typeface="新細明體" pitchFamily="18" charset="-120"/>
                        </a:rPr>
                        <a:t>沒有</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644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0" i="0" u="none" strike="noStrike" cap="none" normalizeH="0" baseline="0" dirty="0" smtClean="0">
                          <a:ln>
                            <a:noFill/>
                          </a:ln>
                          <a:solidFill>
                            <a:schemeClr val="tx1"/>
                          </a:solidFill>
                          <a:effectLst/>
                          <a:latin typeface="Arial" charset="0"/>
                          <a:ea typeface="新細明體" pitchFamily="18" charset="-120"/>
                        </a:rPr>
                        <a:t>近臣</a:t>
                      </a:r>
                      <a:r>
                        <a:rPr kumimoji="1" lang="zh-TW" altLang="en-US" sz="2400" b="0" i="0" u="sng" strike="noStrike" cap="none" normalizeH="0" baseline="0" dirty="0" smtClean="0">
                          <a:ln>
                            <a:noFill/>
                          </a:ln>
                          <a:solidFill>
                            <a:schemeClr val="tx1"/>
                          </a:solidFill>
                          <a:effectLst/>
                          <a:latin typeface="Arial" charset="0"/>
                          <a:ea typeface="新細明體" pitchFamily="18" charset="-120"/>
                        </a:rPr>
                        <a:t>哈曼</a:t>
                      </a:r>
                      <a:r>
                        <a:rPr kumimoji="1" lang="en-US" altLang="zh-TW" sz="2400" b="0" i="0" u="none" strike="noStrike" cap="none" normalizeH="0" baseline="0" dirty="0" smtClean="0">
                          <a:ln>
                            <a:noFill/>
                          </a:ln>
                          <a:solidFill>
                            <a:schemeClr val="tx1"/>
                          </a:solidFill>
                          <a:effectLst/>
                          <a:latin typeface="Arial" charset="0"/>
                          <a:ea typeface="新細明體" pitchFamily="18" charset="-120"/>
                        </a:rPr>
                        <a:t>(Haman)</a:t>
                      </a:r>
                      <a:r>
                        <a:rPr kumimoji="1" lang="zh-TW" altLang="en-US" sz="2400" b="0" i="0" u="none" strike="noStrike" cap="none" normalizeH="0" baseline="0" dirty="0" smtClean="0">
                          <a:ln>
                            <a:noFill/>
                          </a:ln>
                          <a:solidFill>
                            <a:schemeClr val="tx1"/>
                          </a:solidFill>
                          <a:effectLst/>
                          <a:latin typeface="Arial" charset="0"/>
                          <a:ea typeface="新細明體" pitchFamily="18" charset="-120"/>
                        </a:rPr>
                        <a:t>的名字</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0" i="0" u="none" strike="noStrike" cap="none" normalizeH="0" baseline="0" smtClean="0">
                          <a:ln>
                            <a:noFill/>
                          </a:ln>
                          <a:solidFill>
                            <a:schemeClr val="tx1"/>
                          </a:solidFill>
                          <a:effectLst/>
                          <a:latin typeface="Arial" charset="0"/>
                          <a:ea typeface="新細明體" pitchFamily="18" charset="-120"/>
                        </a:rPr>
                        <a:t>沒有</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0" i="0" u="none" strike="noStrike" cap="none" normalizeH="0" baseline="0" dirty="0" smtClean="0">
                          <a:ln>
                            <a:noFill/>
                          </a:ln>
                          <a:solidFill>
                            <a:schemeClr val="tx1"/>
                          </a:solidFill>
                          <a:effectLst/>
                          <a:latin typeface="Arial" charset="0"/>
                          <a:ea typeface="新細明體" pitchFamily="18" charset="-120"/>
                        </a:rPr>
                        <a:t>有</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2797" name="Text Box 86"/>
          <p:cNvSpPr txBox="1">
            <a:spLocks noChangeArrowheads="1"/>
          </p:cNvSpPr>
          <p:nvPr/>
        </p:nvSpPr>
        <p:spPr bwMode="auto">
          <a:xfrm>
            <a:off x="719138" y="6092825"/>
            <a:ext cx="7705725"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1400" dirty="0"/>
              <a:t>Maurice </a:t>
            </a:r>
            <a:r>
              <a:rPr lang="en-US" altLang="zh-TW" sz="1400" dirty="0" err="1"/>
              <a:t>Bucaille</a:t>
            </a:r>
            <a:r>
              <a:rPr lang="en-US" altLang="zh-TW" sz="1400" dirty="0"/>
              <a:t>. </a:t>
            </a:r>
            <a:r>
              <a:rPr lang="en-US" altLang="zh-TW" sz="1400" i="1" dirty="0"/>
              <a:t>Moses and Pharaoh in the Bible, Qur'an and History</a:t>
            </a:r>
            <a:r>
              <a:rPr lang="en-US" altLang="zh-TW" sz="1400" dirty="0"/>
              <a:t>, Islamic Book Trust, Kuala Lumpur, 1994. pp.217</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2770">
                                            <p:txEl>
                                              <p:pRg st="1" end="1"/>
                                            </p:txEl>
                                          </p:spTgt>
                                        </p:tgtEl>
                                        <p:attrNameLst>
                                          <p:attrName>style.visibility</p:attrName>
                                        </p:attrNameLst>
                                      </p:cBhvr>
                                      <p:to>
                                        <p:strVal val="visible"/>
                                      </p:to>
                                    </p:set>
                                    <p:animEffect transition="in" filter="dissolve">
                                      <p:cBhvr>
                                        <p:cTn id="7" dur="500"/>
                                        <p:tgtEl>
                                          <p:spTgt spid="32770">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2770">
                                            <p:txEl>
                                              <p:pRg st="2" end="2"/>
                                            </p:txEl>
                                          </p:spTgt>
                                        </p:tgtEl>
                                        <p:attrNameLst>
                                          <p:attrName>style.visibility</p:attrName>
                                        </p:attrNameLst>
                                      </p:cBhvr>
                                      <p:to>
                                        <p:strVal val="visible"/>
                                      </p:to>
                                    </p:set>
                                    <p:animEffect transition="in" filter="dissolve">
                                      <p:cBhvr>
                                        <p:cTn id="12" dur="500"/>
                                        <p:tgtEl>
                                          <p:spTgt spid="3277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74124"/>
                                        </p:tgtEl>
                                        <p:attrNameLst>
                                          <p:attrName>style.visibility</p:attrName>
                                        </p:attrNameLst>
                                      </p:cBhvr>
                                      <p:to>
                                        <p:strVal val="visible"/>
                                      </p:to>
                                    </p:set>
                                    <p:animEffect transition="in" filter="dissolve">
                                      <p:cBhvr>
                                        <p:cTn id="17" dur="500"/>
                                        <p:tgtEl>
                                          <p:spTgt spid="1741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2797"/>
                                        </p:tgtEl>
                                        <p:attrNameLst>
                                          <p:attrName>style.visibility</p:attrName>
                                        </p:attrNameLst>
                                      </p:cBhvr>
                                      <p:to>
                                        <p:strVal val="visible"/>
                                      </p:to>
                                    </p:set>
                                    <p:animEffect transition="in" filter="dissolve">
                                      <p:cBhvr>
                                        <p:cTn id="22" dur="500"/>
                                        <p:tgtEl>
                                          <p:spTgt spid="32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9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body" idx="1"/>
          </p:nvPr>
        </p:nvSpPr>
        <p:spPr/>
        <p:txBody>
          <a:bodyPr/>
          <a:lstStyle/>
          <a:p>
            <a:pPr algn="ctr" eaLnBrk="1" hangingPunct="1">
              <a:buFontTx/>
              <a:buNone/>
            </a:pPr>
            <a:r>
              <a:rPr lang="zh-TW" altLang="en-US" sz="3600" smtClean="0">
                <a:ea typeface="標楷體" pitchFamily="65" charset="-120"/>
              </a:rPr>
              <a:t>上述關於古</a:t>
            </a:r>
            <a:r>
              <a:rPr lang="zh-TW" altLang="en-US" sz="3600" u="sng" smtClean="0">
                <a:ea typeface="標楷體" pitchFamily="65" charset="-120"/>
              </a:rPr>
              <a:t>埃及</a:t>
            </a:r>
            <a:r>
              <a:rPr lang="zh-TW" altLang="en-US" sz="3600" smtClean="0">
                <a:ea typeface="標楷體" pitchFamily="65" charset="-120"/>
              </a:rPr>
              <a:t>的正確史料，</a:t>
            </a:r>
          </a:p>
          <a:p>
            <a:pPr eaLnBrk="1" hangingPunct="1"/>
            <a:endParaRPr lang="zh-TW" altLang="en-US" smtClean="0"/>
          </a:p>
          <a:p>
            <a:pPr algn="ctr" eaLnBrk="1" hangingPunct="1">
              <a:buFontTx/>
              <a:buNone/>
            </a:pPr>
            <a:r>
              <a:rPr lang="en-US" altLang="zh-TW" sz="4800" smtClean="0">
                <a:ea typeface="標楷體" pitchFamily="65" charset="-120"/>
              </a:rPr>
              <a:t>《</a:t>
            </a:r>
            <a:r>
              <a:rPr lang="zh-TW" altLang="en-US" sz="4800" smtClean="0">
                <a:ea typeface="標楷體" pitchFamily="65" charset="-120"/>
              </a:rPr>
              <a:t>古蘭經</a:t>
            </a:r>
            <a:r>
              <a:rPr lang="en-US" altLang="zh-TW" sz="4800" smtClean="0">
                <a:ea typeface="標楷體" pitchFamily="65" charset="-120"/>
              </a:rPr>
              <a:t>》</a:t>
            </a:r>
            <a:r>
              <a:rPr lang="zh-TW" altLang="en-US" sz="4800" smtClean="0">
                <a:ea typeface="標楷體" pitchFamily="65" charset="-120"/>
              </a:rPr>
              <a:t>的作者從何得知？</a:t>
            </a:r>
          </a:p>
        </p:txBody>
      </p:sp>
      <p:pic>
        <p:nvPicPr>
          <p:cNvPr id="46083" name="Picture 4" descr="House - Cartoon 2">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6705600" y="6019800"/>
            <a:ext cx="576263"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4" name="Picture 5" descr="www">
            <a:hlinkClick r:id="" action="ppaction://hlinkshowjump?jump=nextslide" highlightClick="1"/>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391400" y="6096000"/>
            <a:ext cx="831850"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Grp="1" noChangeArrowheads="1"/>
          </p:cNvSpPr>
          <p:nvPr>
            <p:ph type="body" idx="1"/>
          </p:nvPr>
        </p:nvSpPr>
        <p:spPr>
          <a:xfrm>
            <a:off x="214313" y="1285875"/>
            <a:ext cx="8567737" cy="5251450"/>
          </a:xfrm>
        </p:spPr>
        <p:txBody>
          <a:bodyPr/>
          <a:lstStyle/>
          <a:p>
            <a:pPr marL="533400" indent="-533400" eaLnBrk="1" hangingPunct="1">
              <a:lnSpc>
                <a:spcPct val="115000"/>
              </a:lnSpc>
              <a:buFont typeface="Monotype Sorts" pitchFamily="2" charset="2"/>
              <a:buNone/>
              <a:defRPr/>
            </a:pPr>
            <a:r>
              <a:rPr lang="zh-TW" altLang="en-US" sz="3800" dirty="0" smtClean="0">
                <a:solidFill>
                  <a:srgbClr val="FFFFFF"/>
                </a:solidFill>
                <a:latin typeface="標楷體" pitchFamily="65" charset="-120"/>
                <a:ea typeface="標楷體" pitchFamily="65" charset="-120"/>
              </a:rPr>
              <a:t>「你沒有注意過你的主如何對待</a:t>
            </a:r>
            <a:r>
              <a:rPr lang="zh-TW" altLang="en-US" sz="3800" u="sng" dirty="0" smtClean="0">
                <a:solidFill>
                  <a:srgbClr val="FFFFFF"/>
                </a:solidFill>
                <a:latin typeface="標楷體" pitchFamily="65" charset="-120"/>
                <a:ea typeface="標楷體" pitchFamily="65" charset="-120"/>
              </a:rPr>
              <a:t>阿德</a:t>
            </a:r>
            <a:r>
              <a:rPr lang="zh-TW" altLang="en-US" sz="3800" dirty="0" smtClean="0">
                <a:solidFill>
                  <a:srgbClr val="FFFFFF"/>
                </a:solidFill>
                <a:latin typeface="標楷體" pitchFamily="65" charset="-120"/>
                <a:ea typeface="標楷體" pitchFamily="65" charset="-120"/>
              </a:rPr>
              <a:t>部族，和擁有許多高大柱子的</a:t>
            </a:r>
            <a:r>
              <a:rPr lang="zh-TW" altLang="en-US" sz="3800" b="1" i="1" u="sng" dirty="0">
                <a:solidFill>
                  <a:schemeClr val="hlink"/>
                </a:solidFill>
                <a:latin typeface="標楷體" pitchFamily="65" charset="-120"/>
                <a:ea typeface="標楷體" pitchFamily="65" charset="-120"/>
              </a:rPr>
              <a:t>伊賴姆</a:t>
            </a:r>
            <a:r>
              <a:rPr lang="zh-TW" altLang="en-US" sz="3800" dirty="0" smtClean="0">
                <a:solidFill>
                  <a:srgbClr val="FFFFFF"/>
                </a:solidFill>
                <a:latin typeface="標楷體" pitchFamily="65" charset="-120"/>
                <a:ea typeface="標楷體" pitchFamily="65" charset="-120"/>
              </a:rPr>
              <a:t>人，和在山谷中鑿石為家的</a:t>
            </a:r>
            <a:r>
              <a:rPr lang="zh-TW" altLang="en-US" sz="3800" u="sng" dirty="0" smtClean="0">
                <a:solidFill>
                  <a:srgbClr val="FFFFFF"/>
                </a:solidFill>
                <a:latin typeface="標楷體" pitchFamily="65" charset="-120"/>
                <a:ea typeface="標楷體" pitchFamily="65" charset="-120"/>
              </a:rPr>
              <a:t>撒姆德</a:t>
            </a:r>
            <a:r>
              <a:rPr lang="zh-TW" altLang="en-US" sz="3800" dirty="0" smtClean="0">
                <a:solidFill>
                  <a:srgbClr val="FFFFFF"/>
                </a:solidFill>
                <a:latin typeface="標楷體" pitchFamily="65" charset="-120"/>
                <a:ea typeface="標楷體" pitchFamily="65" charset="-120"/>
              </a:rPr>
              <a:t>人，和擁有大軍的</a:t>
            </a:r>
            <a:r>
              <a:rPr lang="zh-TW" altLang="en-US" sz="3800" u="sng" dirty="0" smtClean="0">
                <a:solidFill>
                  <a:srgbClr val="FFFFFF"/>
                </a:solidFill>
                <a:latin typeface="標楷體" pitchFamily="65" charset="-120"/>
                <a:ea typeface="標楷體" pitchFamily="65" charset="-120"/>
              </a:rPr>
              <a:t>法老</a:t>
            </a:r>
            <a:r>
              <a:rPr lang="zh-TW" altLang="en-US" sz="3800" dirty="0" smtClean="0">
                <a:solidFill>
                  <a:srgbClr val="FFFFFF"/>
                </a:solidFill>
                <a:latin typeface="標楷體" pitchFamily="65" charset="-120"/>
                <a:ea typeface="標楷體" pitchFamily="65" charset="-120"/>
              </a:rPr>
              <a:t>嗎？他們都曾在這些土地上放肆，並作惡多端。</a:t>
            </a:r>
            <a:r>
              <a:rPr lang="en-US" altLang="zh-TW" sz="3800" dirty="0" smtClean="0">
                <a:solidFill>
                  <a:srgbClr val="FFFFFF"/>
                </a:solidFill>
                <a:latin typeface="標楷體" pitchFamily="65" charset="-120"/>
                <a:ea typeface="標楷體" pitchFamily="65" charset="-120"/>
              </a:rPr>
              <a:t>(</a:t>
            </a:r>
            <a:r>
              <a:rPr lang="zh-TW" altLang="en-US" sz="3800" dirty="0" smtClean="0">
                <a:solidFill>
                  <a:srgbClr val="FFFFFF"/>
                </a:solidFill>
                <a:latin typeface="標楷體" pitchFamily="65" charset="-120"/>
                <a:ea typeface="標楷體" pitchFamily="65" charset="-120"/>
              </a:rPr>
              <a:t>因此</a:t>
            </a:r>
            <a:r>
              <a:rPr lang="en-US" altLang="zh-TW" sz="3800" dirty="0" smtClean="0">
                <a:solidFill>
                  <a:srgbClr val="FFFFFF"/>
                </a:solidFill>
                <a:latin typeface="標楷體" pitchFamily="65" charset="-120"/>
                <a:ea typeface="標楷體" pitchFamily="65" charset="-120"/>
              </a:rPr>
              <a:t>)</a:t>
            </a:r>
            <a:r>
              <a:rPr lang="zh-TW" altLang="en-US" sz="3800" dirty="0" smtClean="0">
                <a:solidFill>
                  <a:srgbClr val="FFFFFF"/>
                </a:solidFill>
                <a:latin typeface="標楷體" pitchFamily="65" charset="-120"/>
                <a:ea typeface="標楷體" pitchFamily="65" charset="-120"/>
              </a:rPr>
              <a:t>你的主對他們傾下衪的懲罰的災難。 」</a:t>
            </a:r>
          </a:p>
          <a:p>
            <a:pPr marL="0" indent="0" eaLnBrk="1" hangingPunct="1">
              <a:lnSpc>
                <a:spcPct val="115000"/>
              </a:lnSpc>
              <a:buFont typeface="Monotype Sorts" pitchFamily="2" charset="2"/>
              <a:buNone/>
              <a:defRPr/>
            </a:pPr>
            <a:r>
              <a:rPr lang="zh-TW" altLang="en-US" sz="3000" dirty="0" smtClean="0">
                <a:solidFill>
                  <a:srgbClr val="DADADA"/>
                </a:solidFill>
                <a:latin typeface="標楷體" pitchFamily="65" charset="-120"/>
                <a:ea typeface="標楷體" pitchFamily="65" charset="-120"/>
              </a:rPr>
              <a:t>                        </a:t>
            </a:r>
            <a:r>
              <a:rPr lang="en-US" altLang="zh-TW" sz="3000" dirty="0" smtClean="0">
                <a:latin typeface="標楷體" pitchFamily="65" charset="-120"/>
                <a:ea typeface="標楷體" pitchFamily="65" charset="-120"/>
              </a:rPr>
              <a:t>(</a:t>
            </a:r>
            <a:r>
              <a:rPr lang="zh-TW" altLang="en-US" sz="3000" dirty="0" smtClean="0">
                <a:latin typeface="標楷體" pitchFamily="65" charset="-120"/>
                <a:ea typeface="標楷體" pitchFamily="65" charset="-120"/>
              </a:rPr>
              <a:t>古蘭經 </a:t>
            </a:r>
            <a:r>
              <a:rPr lang="en-US" altLang="zh-TW" sz="3000" dirty="0" smtClean="0">
                <a:latin typeface="標楷體" pitchFamily="65" charset="-120"/>
                <a:ea typeface="標楷體" pitchFamily="65" charset="-120"/>
              </a:rPr>
              <a:t>89</a:t>
            </a:r>
            <a:r>
              <a:rPr lang="zh-TW" altLang="en-US" sz="3000" dirty="0" smtClean="0">
                <a:latin typeface="標楷體" pitchFamily="65" charset="-120"/>
                <a:ea typeface="標楷體" pitchFamily="65" charset="-120"/>
              </a:rPr>
              <a:t>：</a:t>
            </a:r>
            <a:r>
              <a:rPr lang="en-US" altLang="zh-TW" sz="3000" dirty="0" smtClean="0">
                <a:latin typeface="標楷體" pitchFamily="65" charset="-120"/>
                <a:ea typeface="標楷體" pitchFamily="65" charset="-120"/>
              </a:rPr>
              <a:t>6-13)</a:t>
            </a:r>
          </a:p>
        </p:txBody>
      </p:sp>
      <p:sp>
        <p:nvSpPr>
          <p:cNvPr id="84995" name="Rectangle 3"/>
          <p:cNvSpPr>
            <a:spLocks noGrp="1" noChangeArrowheads="1"/>
          </p:cNvSpPr>
          <p:nvPr>
            <p:ph type="title"/>
          </p:nvPr>
        </p:nvSpPr>
        <p:spPr>
          <a:xfrm>
            <a:off x="1371600" y="304800"/>
            <a:ext cx="6415088" cy="457200"/>
          </a:xfrm>
        </p:spPr>
        <p:txBody>
          <a:bodyPr/>
          <a:lstStyle/>
          <a:p>
            <a:pPr algn="ctr" eaLnBrk="1" hangingPunct="1">
              <a:defRPr/>
            </a:pPr>
            <a:r>
              <a:rPr lang="zh-TW" altLang="en-US" sz="5400" b="1" dirty="0" smtClean="0">
                <a:solidFill>
                  <a:srgbClr val="FFFF00"/>
                </a:solidFill>
                <a:latin typeface="標楷體" pitchFamily="65" charset="-120"/>
                <a:ea typeface="標楷體" pitchFamily="65" charset="-120"/>
              </a:rPr>
              <a:t>謎城揭秘</a:t>
            </a:r>
          </a:p>
        </p:txBody>
      </p:sp>
    </p:spTree>
    <p:extLst>
      <p:ext uri="{BB962C8B-B14F-4D97-AF65-F5344CB8AC3E}">
        <p14:creationId xmlns:p14="http://schemas.microsoft.com/office/powerpoint/2010/main" xmlns="" val="3228131031"/>
      </p:ext>
    </p:extLst>
  </p:cSld>
  <p:clrMapOvr>
    <a:masterClrMapping/>
  </p:clrMapOvr>
  <p:transition spd="slow">
    <p:wheel spokes="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0" y="188913"/>
            <a:ext cx="7019925" cy="1487487"/>
          </a:xfrm>
        </p:spPr>
        <p:txBody>
          <a:bodyPr/>
          <a:lstStyle/>
          <a:p>
            <a:pPr marL="1143000" eaLnBrk="1" hangingPunct="1">
              <a:defRPr/>
            </a:pPr>
            <a:r>
              <a:rPr lang="en-US" altLang="zh-TW" sz="3600" b="1" smtClean="0">
                <a:solidFill>
                  <a:srgbClr val="FFFF00"/>
                </a:solidFill>
              </a:rPr>
              <a:t>Foot Note of Yusuf Ali</a:t>
            </a:r>
            <a:r>
              <a:rPr lang="en-US" altLang="zh-TW" sz="3600" b="1" smtClean="0">
                <a:solidFill>
                  <a:srgbClr val="FFFF00"/>
                </a:solidFill>
                <a:latin typeface="Arial"/>
                <a:ea typeface="標楷體" pitchFamily="65" charset="-120"/>
              </a:rPr>
              <a:t>’</a:t>
            </a:r>
            <a:r>
              <a:rPr lang="en-US" altLang="zh-TW" sz="3600" b="1" smtClean="0">
                <a:solidFill>
                  <a:srgbClr val="FFFF00"/>
                </a:solidFill>
              </a:rPr>
              <a:t>s</a:t>
            </a:r>
            <a:br>
              <a:rPr lang="en-US" altLang="zh-TW" sz="3600" b="1" smtClean="0">
                <a:solidFill>
                  <a:srgbClr val="FFFF00"/>
                </a:solidFill>
              </a:rPr>
            </a:br>
            <a:r>
              <a:rPr lang="en-US" altLang="zh-TW" sz="3600" b="1" smtClean="0">
                <a:solidFill>
                  <a:srgbClr val="FFFF00"/>
                </a:solidFill>
              </a:rPr>
              <a:t>translation of the Quran</a:t>
            </a:r>
            <a:endParaRPr lang="en-US" altLang="zh-TW" sz="3600" b="1" smtClean="0">
              <a:solidFill>
                <a:srgbClr val="FFFF00"/>
              </a:solidFill>
              <a:latin typeface="Times New Roman" pitchFamily="18" charset="0"/>
            </a:endParaRPr>
          </a:p>
        </p:txBody>
      </p:sp>
      <p:sp>
        <p:nvSpPr>
          <p:cNvPr id="48131" name="Rectangle 3"/>
          <p:cNvSpPr>
            <a:spLocks noGrp="1" noChangeArrowheads="1"/>
          </p:cNvSpPr>
          <p:nvPr>
            <p:ph type="body" idx="1"/>
          </p:nvPr>
        </p:nvSpPr>
        <p:spPr>
          <a:xfrm>
            <a:off x="538163" y="1752600"/>
            <a:ext cx="8066087" cy="4648200"/>
          </a:xfrm>
        </p:spPr>
        <p:txBody>
          <a:bodyPr/>
          <a:lstStyle/>
          <a:p>
            <a:pPr marL="0" indent="0" eaLnBrk="1" hangingPunct="1">
              <a:spcBef>
                <a:spcPct val="0"/>
              </a:spcBef>
              <a:buFont typeface="Monotype Sorts"/>
              <a:buNone/>
            </a:pPr>
            <a:r>
              <a:rPr lang="en-US" altLang="zh-TW" smtClean="0"/>
              <a:t>Note No. 6114</a:t>
            </a:r>
          </a:p>
          <a:p>
            <a:pPr marL="0" indent="0" eaLnBrk="1" hangingPunct="1">
              <a:spcBef>
                <a:spcPct val="0"/>
              </a:spcBef>
              <a:buFont typeface="Monotype Sorts"/>
              <a:buNone/>
            </a:pPr>
            <a:r>
              <a:rPr lang="en-US" altLang="zh-TW" b="1" i="1" smtClean="0">
                <a:solidFill>
                  <a:schemeClr val="hlink"/>
                </a:solidFill>
              </a:rPr>
              <a:t>Iram</a:t>
            </a:r>
            <a:r>
              <a:rPr lang="en-US" altLang="zh-TW" smtClean="0"/>
              <a:t> would seem to have been an ancient </a:t>
            </a:r>
            <a:r>
              <a:rPr lang="en-US" altLang="zh-TW" b="1" i="1" smtClean="0"/>
              <a:t>Ad </a:t>
            </a:r>
            <a:r>
              <a:rPr lang="en-US" altLang="zh-TW" smtClean="0"/>
              <a:t>capital, in southern Arabia.  It boasted of lofty architecture (lofty pillars).  Some Commentators understand</a:t>
            </a:r>
            <a:r>
              <a:rPr lang="en-US" altLang="zh-TW" b="1" i="1" smtClean="0"/>
              <a:t> </a:t>
            </a:r>
            <a:r>
              <a:rPr lang="en-US" altLang="zh-TW" b="1" i="1" smtClean="0">
                <a:solidFill>
                  <a:schemeClr val="hlink"/>
                </a:solidFill>
              </a:rPr>
              <a:t>Iram </a:t>
            </a:r>
            <a:r>
              <a:rPr lang="en-US" altLang="zh-TW" smtClean="0"/>
              <a:t>to be the name of an eponymous hero of the</a:t>
            </a:r>
            <a:r>
              <a:rPr lang="en-US" altLang="zh-TW" b="1" i="1" smtClean="0"/>
              <a:t> Ad</a:t>
            </a:r>
            <a:r>
              <a:rPr lang="en-US" altLang="zh-TW" smtClean="0"/>
              <a:t>, in which case the following line, with lofty pillars, should be construed (of lofty stature).  The</a:t>
            </a:r>
            <a:r>
              <a:rPr lang="en-US" altLang="zh-TW" b="1" i="1" smtClean="0"/>
              <a:t> Ad </a:t>
            </a:r>
            <a:r>
              <a:rPr lang="en-US" altLang="zh-TW" smtClean="0"/>
              <a:t>were a tall race.</a:t>
            </a:r>
          </a:p>
        </p:txBody>
      </p:sp>
      <p:pic>
        <p:nvPicPr>
          <p:cNvPr id="48132" name="Picture 4" descr="Yusuf_Ali000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019925" y="188913"/>
            <a:ext cx="1562100" cy="1587500"/>
          </a:xfrm>
          <a:prstGeom prst="rect">
            <a:avLst/>
          </a:prstGeom>
          <a:noFill/>
          <a:ln w="28575">
            <a:solidFill>
              <a:srgbClr val="FF9900"/>
            </a:solidFill>
            <a:miter lim="800000"/>
            <a:headEnd/>
            <a:tailEnd/>
          </a:ln>
          <a:extLst>
            <a:ext uri="{909E8E84-426E-40DD-AFC4-6F175D3DCCD1}">
              <a14:hiddenFill xmlns:a14="http://schemas.microsoft.com/office/drawing/2010/main" xmlns="">
                <a:solidFill>
                  <a:srgbClr val="FFFFFF"/>
                </a:solidFill>
              </a14:hiddenFill>
            </a:ext>
          </a:extLst>
        </p:spPr>
      </p:pic>
      <p:sp>
        <p:nvSpPr>
          <p:cNvPr id="48133" name="Text Box 5"/>
          <p:cNvSpPr txBox="1">
            <a:spLocks noChangeArrowheads="1"/>
          </p:cNvSpPr>
          <p:nvPr/>
        </p:nvSpPr>
        <p:spPr bwMode="auto">
          <a:xfrm>
            <a:off x="6542088" y="1844675"/>
            <a:ext cx="2601912"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lnSpc>
                <a:spcPct val="70000"/>
              </a:lnSpc>
              <a:spcBef>
                <a:spcPct val="20000"/>
              </a:spcBef>
            </a:pPr>
            <a:r>
              <a:rPr lang="en-US" altLang="zh-TW" sz="2000" b="1" i="1">
                <a:solidFill>
                  <a:srgbClr val="F6BF69"/>
                </a:solidFill>
                <a:latin typeface="Times New Roman" pitchFamily="18" charset="0"/>
                <a:ea typeface="標楷體" pitchFamily="65" charset="-120"/>
              </a:rPr>
              <a:t>Abdullah Yusuf Ali</a:t>
            </a:r>
          </a:p>
          <a:p>
            <a:pPr algn="ctr">
              <a:lnSpc>
                <a:spcPct val="70000"/>
              </a:lnSpc>
              <a:spcBef>
                <a:spcPct val="20000"/>
              </a:spcBef>
            </a:pPr>
            <a:r>
              <a:rPr lang="en-US" altLang="zh-TW" sz="2000" b="1">
                <a:solidFill>
                  <a:srgbClr val="F6BF69"/>
                </a:solidFill>
                <a:latin typeface="Times New Roman" pitchFamily="18" charset="0"/>
                <a:ea typeface="標楷體" pitchFamily="65" charset="-120"/>
              </a:rPr>
              <a:t>(1872-1953)</a:t>
            </a:r>
          </a:p>
        </p:txBody>
      </p:sp>
    </p:spTree>
    <p:extLst>
      <p:ext uri="{BB962C8B-B14F-4D97-AF65-F5344CB8AC3E}">
        <p14:creationId xmlns:p14="http://schemas.microsoft.com/office/powerpoint/2010/main" xmlns="" val="991188769"/>
      </p:ext>
    </p:extLst>
  </p:cSld>
  <p:clrMapOvr>
    <a:masterClrMapping/>
  </p:clrMapOvr>
  <p:transition spd="slow">
    <p:wheel spokes="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0" y="188913"/>
            <a:ext cx="7019925" cy="1487487"/>
          </a:xfrm>
        </p:spPr>
        <p:txBody>
          <a:bodyPr/>
          <a:lstStyle/>
          <a:p>
            <a:pPr marL="182563" eaLnBrk="1" hangingPunct="1">
              <a:defRPr/>
            </a:pPr>
            <a:r>
              <a:rPr lang="en-US" altLang="zh-TW" sz="3600" b="1" dirty="0" smtClean="0">
                <a:solidFill>
                  <a:srgbClr val="FFFF00"/>
                </a:solidFill>
              </a:rPr>
              <a:t>Yusuf Ali</a:t>
            </a:r>
            <a:r>
              <a:rPr lang="en-US" altLang="zh-TW" sz="3600" b="1" dirty="0" smtClean="0">
                <a:solidFill>
                  <a:srgbClr val="FFFF00"/>
                </a:solidFill>
                <a:latin typeface="Arial"/>
                <a:ea typeface="標楷體" pitchFamily="65" charset="-120"/>
              </a:rPr>
              <a:t> 《</a:t>
            </a:r>
            <a:r>
              <a:rPr lang="en-US" altLang="zh-TW" sz="3600" b="1" i="0" dirty="0" err="1" smtClean="0">
                <a:solidFill>
                  <a:srgbClr val="FFFF00"/>
                </a:solidFill>
                <a:latin typeface="Arial"/>
                <a:ea typeface="標楷體" pitchFamily="65" charset="-120"/>
              </a:rPr>
              <a:t>古蘭經》英文譯註</a:t>
            </a:r>
            <a:endParaRPr lang="en-US" altLang="zh-TW" sz="3600" b="1" i="0" dirty="0" smtClean="0">
              <a:solidFill>
                <a:srgbClr val="FFFF00"/>
              </a:solidFill>
              <a:latin typeface="Times New Roman" pitchFamily="18" charset="0"/>
            </a:endParaRPr>
          </a:p>
        </p:txBody>
      </p:sp>
      <p:sp>
        <p:nvSpPr>
          <p:cNvPr id="38915" name="Rectangle 3"/>
          <p:cNvSpPr>
            <a:spLocks noGrp="1" noChangeArrowheads="1"/>
          </p:cNvSpPr>
          <p:nvPr>
            <p:ph type="body" idx="1"/>
          </p:nvPr>
        </p:nvSpPr>
        <p:spPr>
          <a:xfrm>
            <a:off x="538163" y="1752600"/>
            <a:ext cx="8066087" cy="4648200"/>
          </a:xfrm>
        </p:spPr>
        <p:txBody>
          <a:bodyPr/>
          <a:lstStyle/>
          <a:p>
            <a:pPr marL="0" indent="0" eaLnBrk="1" hangingPunct="1">
              <a:spcBef>
                <a:spcPct val="0"/>
              </a:spcBef>
              <a:buFont typeface="Monotype Sorts" pitchFamily="2" charset="2"/>
              <a:buNone/>
              <a:defRPr/>
            </a:pPr>
            <a:r>
              <a:rPr lang="en-US" altLang="zh-TW" dirty="0" smtClean="0"/>
              <a:t>註： 6114</a:t>
            </a:r>
          </a:p>
          <a:p>
            <a:pPr>
              <a:lnSpc>
                <a:spcPct val="150000"/>
              </a:lnSpc>
              <a:buFont typeface="Monotype Sorts" pitchFamily="2" charset="2"/>
              <a:buChar char="u"/>
              <a:defRPr/>
            </a:pPr>
            <a:r>
              <a:rPr lang="zh-TW" altLang="en-US" b="1" u="sng" dirty="0"/>
              <a:t>伊賴姆</a:t>
            </a:r>
            <a:r>
              <a:rPr lang="en-US" b="1" dirty="0" smtClean="0"/>
              <a:t>(</a:t>
            </a:r>
            <a:r>
              <a:rPr lang="en-US" b="1" i="1" dirty="0" err="1" smtClean="0"/>
              <a:t>Iram</a:t>
            </a:r>
            <a:r>
              <a:rPr lang="en-US" b="1" dirty="0" smtClean="0"/>
              <a:t>)</a:t>
            </a:r>
            <a:r>
              <a:rPr lang="zh-TW" altLang="en-US" b="1" dirty="0" smtClean="0"/>
              <a:t>似乎是</a:t>
            </a:r>
            <a:r>
              <a:rPr lang="zh-TW" altLang="en-US" b="1" u="sng" dirty="0" smtClean="0"/>
              <a:t>阿拉伯</a:t>
            </a:r>
            <a:r>
              <a:rPr lang="zh-TW" altLang="en-US" b="1" dirty="0" smtClean="0"/>
              <a:t>南部一座古都，以建有高大建築物自詡。一些評論家認為 </a:t>
            </a:r>
            <a:r>
              <a:rPr lang="en-US" b="1" i="1" dirty="0" err="1" smtClean="0"/>
              <a:t>Iram</a:t>
            </a:r>
            <a:r>
              <a:rPr lang="en-US" b="1" dirty="0" smtClean="0"/>
              <a:t> </a:t>
            </a:r>
            <a:r>
              <a:rPr lang="zh-TW" altLang="en-US" b="1" dirty="0" smtClean="0"/>
              <a:t>可能是以</a:t>
            </a:r>
            <a:r>
              <a:rPr lang="zh-TW" altLang="en-US" b="1" u="sng" dirty="0" smtClean="0"/>
              <a:t>阿德</a:t>
            </a:r>
            <a:r>
              <a:rPr lang="en-US" b="1" dirty="0" smtClean="0"/>
              <a:t>(</a:t>
            </a:r>
            <a:r>
              <a:rPr lang="en-US" b="1" i="1" dirty="0" smtClean="0"/>
              <a:t>Ad)</a:t>
            </a:r>
            <a:r>
              <a:rPr lang="zh-TW" altLang="en-US" b="1" dirty="0" smtClean="0"/>
              <a:t>一民族英雄而命名之地。若以此理解，下文應解作崇高的支柱；</a:t>
            </a:r>
            <a:r>
              <a:rPr lang="zh-TW" altLang="en-US" b="1" u="sng" dirty="0" smtClean="0"/>
              <a:t>阿德</a:t>
            </a:r>
            <a:r>
              <a:rPr lang="zh-TW" altLang="en-US" b="1" dirty="0" smtClean="0"/>
              <a:t>人是一個高大的民族。</a:t>
            </a:r>
            <a:endParaRPr lang="zh-TW" altLang="en-US" b="1" dirty="0"/>
          </a:p>
        </p:txBody>
      </p:sp>
      <p:pic>
        <p:nvPicPr>
          <p:cNvPr id="49156" name="Picture 4" descr="Yusuf_Ali000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019925" y="188913"/>
            <a:ext cx="1562100" cy="1587500"/>
          </a:xfrm>
          <a:prstGeom prst="rect">
            <a:avLst/>
          </a:prstGeom>
          <a:noFill/>
          <a:ln w="28575">
            <a:solidFill>
              <a:srgbClr val="FF9900"/>
            </a:solidFill>
            <a:miter lim="800000"/>
            <a:headEnd/>
            <a:tailEnd/>
          </a:ln>
          <a:extLst>
            <a:ext uri="{909E8E84-426E-40DD-AFC4-6F175D3DCCD1}">
              <a14:hiddenFill xmlns:a14="http://schemas.microsoft.com/office/drawing/2010/main" xmlns="">
                <a:solidFill>
                  <a:srgbClr val="FFFFFF"/>
                </a:solidFill>
              </a14:hiddenFill>
            </a:ext>
          </a:extLst>
        </p:spPr>
      </p:pic>
      <p:sp>
        <p:nvSpPr>
          <p:cNvPr id="49157" name="Text Box 5"/>
          <p:cNvSpPr txBox="1">
            <a:spLocks noChangeArrowheads="1"/>
          </p:cNvSpPr>
          <p:nvPr/>
        </p:nvSpPr>
        <p:spPr bwMode="auto">
          <a:xfrm>
            <a:off x="6542088" y="1844675"/>
            <a:ext cx="2601912"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lnSpc>
                <a:spcPct val="70000"/>
              </a:lnSpc>
              <a:spcBef>
                <a:spcPct val="20000"/>
              </a:spcBef>
            </a:pPr>
            <a:r>
              <a:rPr lang="en-US" altLang="zh-TW" sz="2000" b="1" i="1">
                <a:solidFill>
                  <a:srgbClr val="F6BF69"/>
                </a:solidFill>
                <a:latin typeface="Times New Roman" pitchFamily="18" charset="0"/>
                <a:ea typeface="標楷體" pitchFamily="65" charset="-120"/>
              </a:rPr>
              <a:t>Abdullah Yusuf Ali</a:t>
            </a:r>
          </a:p>
          <a:p>
            <a:pPr algn="ctr">
              <a:lnSpc>
                <a:spcPct val="70000"/>
              </a:lnSpc>
              <a:spcBef>
                <a:spcPct val="20000"/>
              </a:spcBef>
            </a:pPr>
            <a:r>
              <a:rPr lang="en-US" altLang="zh-TW" sz="2000" b="1">
                <a:solidFill>
                  <a:srgbClr val="F6BF69"/>
                </a:solidFill>
                <a:latin typeface="Times New Roman" pitchFamily="18" charset="0"/>
                <a:ea typeface="標楷體" pitchFamily="65" charset="-120"/>
              </a:rPr>
              <a:t>(1872-1953)</a:t>
            </a:r>
          </a:p>
        </p:txBody>
      </p:sp>
    </p:spTree>
    <p:extLst>
      <p:ext uri="{BB962C8B-B14F-4D97-AF65-F5344CB8AC3E}">
        <p14:creationId xmlns:p14="http://schemas.microsoft.com/office/powerpoint/2010/main" xmlns="" val="289523692"/>
      </p:ext>
    </p:extLst>
  </p:cSld>
  <p:clrMapOvr>
    <a:masterClrMapping/>
  </p:clrMapOvr>
  <p:transition spd="slow">
    <p:wheel spokes="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228600" y="1371600"/>
            <a:ext cx="6400800" cy="4953000"/>
          </a:xfrm>
        </p:spPr>
        <p:txBody>
          <a:bodyPr/>
          <a:lstStyle/>
          <a:p>
            <a:pPr eaLnBrk="1" hangingPunct="1">
              <a:lnSpc>
                <a:spcPct val="130000"/>
              </a:lnSpc>
              <a:buClr>
                <a:srgbClr val="FFFF00"/>
              </a:buClr>
              <a:buFont typeface="Wingdings" pitchFamily="2" charset="2"/>
              <a:buChar char="Ø"/>
            </a:pPr>
            <a:r>
              <a:rPr lang="en-US" altLang="zh-TW" smtClean="0">
                <a:latin typeface="標楷體" pitchFamily="65" charset="-120"/>
                <a:ea typeface="標楷體" pitchFamily="65" charset="-120"/>
              </a:rPr>
              <a:t>《</a:t>
            </a:r>
            <a:r>
              <a:rPr lang="zh-TW" altLang="en-US" smtClean="0">
                <a:latin typeface="標楷體" pitchFamily="65" charset="-120"/>
                <a:ea typeface="標楷體" pitchFamily="65" charset="-120"/>
              </a:rPr>
              <a:t>國家地理雜誌</a:t>
            </a:r>
            <a:r>
              <a:rPr lang="en-US" altLang="zh-TW" smtClean="0">
                <a:latin typeface="標楷體" pitchFamily="65" charset="-120"/>
                <a:ea typeface="標楷體" pitchFamily="65" charset="-120"/>
              </a:rPr>
              <a:t>》</a:t>
            </a:r>
            <a:r>
              <a:rPr lang="en-US" altLang="zh-TW" smtClean="0">
                <a:solidFill>
                  <a:srgbClr val="FFFFFF"/>
                </a:solidFill>
                <a:latin typeface="Times New Roman" pitchFamily="18" charset="0"/>
                <a:cs typeface="Times New Roman" pitchFamily="18" charset="0"/>
              </a:rPr>
              <a:t> </a:t>
            </a:r>
            <a:r>
              <a:rPr lang="en-US" altLang="zh-TW" smtClean="0">
                <a:solidFill>
                  <a:srgbClr val="FFFFFF"/>
                </a:solidFill>
                <a:latin typeface="標楷體" pitchFamily="65" charset="-120"/>
                <a:ea typeface="標楷體" pitchFamily="65" charset="-120"/>
              </a:rPr>
              <a:t>1978</a:t>
            </a:r>
            <a:r>
              <a:rPr lang="zh-TW" altLang="en-US" smtClean="0">
                <a:solidFill>
                  <a:srgbClr val="FFFFFF"/>
                </a:solidFill>
                <a:latin typeface="標楷體" pitchFamily="65" charset="-120"/>
                <a:ea typeface="標楷體" pitchFamily="65" charset="-120"/>
              </a:rPr>
              <a:t>年</a:t>
            </a:r>
            <a:r>
              <a:rPr lang="en-US" altLang="zh-TW" smtClean="0">
                <a:solidFill>
                  <a:srgbClr val="FFFFFF"/>
                </a:solidFill>
                <a:latin typeface="標楷體" pitchFamily="65" charset="-120"/>
                <a:ea typeface="標楷體" pitchFamily="65" charset="-120"/>
              </a:rPr>
              <a:t>12</a:t>
            </a:r>
            <a:r>
              <a:rPr lang="zh-TW" altLang="en-US" smtClean="0">
                <a:solidFill>
                  <a:srgbClr val="FFFFFF"/>
                </a:solidFill>
                <a:latin typeface="標楷體" pitchFamily="65" charset="-120"/>
                <a:ea typeface="標楷體" pitchFamily="65" charset="-120"/>
              </a:rPr>
              <a:t>月版報導敘利亞西北</a:t>
            </a:r>
            <a:r>
              <a:rPr lang="en-US" altLang="zh-TW" smtClean="0">
                <a:solidFill>
                  <a:srgbClr val="FFFFFF"/>
                </a:solidFill>
                <a:latin typeface="標楷體" pitchFamily="65" charset="-120"/>
                <a:ea typeface="標楷體" pitchFamily="65" charset="-120"/>
              </a:rPr>
              <a:t>1968</a:t>
            </a:r>
            <a:r>
              <a:rPr lang="zh-TW" altLang="en-US" smtClean="0">
                <a:solidFill>
                  <a:srgbClr val="FFFFFF"/>
                </a:solidFill>
                <a:latin typeface="標楷體" pitchFamily="65" charset="-120"/>
                <a:ea typeface="標楷體" pitchFamily="65" charset="-120"/>
              </a:rPr>
              <a:t>年發現埋於地下古城</a:t>
            </a:r>
            <a:r>
              <a:rPr lang="zh-TW" altLang="en-US" u="sng" smtClean="0">
                <a:latin typeface="標楷體" pitchFamily="65" charset="-120"/>
                <a:ea typeface="標楷體" pitchFamily="65" charset="-120"/>
              </a:rPr>
              <a:t>埃卜拉</a:t>
            </a:r>
            <a:r>
              <a:rPr lang="en-US" altLang="zh-TW" smtClean="0">
                <a:latin typeface="標楷體" pitchFamily="65" charset="-120"/>
                <a:ea typeface="標楷體" pitchFamily="65" charset="-120"/>
              </a:rPr>
              <a:t>(</a:t>
            </a:r>
            <a:r>
              <a:rPr lang="en-US" altLang="zh-CN" b="1" i="1" smtClean="0">
                <a:solidFill>
                  <a:srgbClr val="FFFFFF"/>
                </a:solidFill>
                <a:latin typeface="Times New Roman" pitchFamily="18" charset="0"/>
                <a:ea typeface="標楷體" pitchFamily="65" charset="-120"/>
              </a:rPr>
              <a:t>Ebla</a:t>
            </a:r>
            <a:r>
              <a:rPr lang="en-US" altLang="zh-CN" smtClean="0">
                <a:solidFill>
                  <a:srgbClr val="FFFFFF"/>
                </a:solidFill>
                <a:latin typeface="Times New Roman" pitchFamily="18" charset="0"/>
                <a:ea typeface="標楷體" pitchFamily="65" charset="-120"/>
              </a:rPr>
              <a:t>)</a:t>
            </a:r>
            <a:endParaRPr lang="en-US" altLang="zh-TW" sz="3600" smtClean="0">
              <a:latin typeface="標楷體" pitchFamily="65" charset="-120"/>
              <a:ea typeface="標楷體" pitchFamily="65" charset="-120"/>
            </a:endParaRPr>
          </a:p>
          <a:p>
            <a:pPr eaLnBrk="1" hangingPunct="1">
              <a:lnSpc>
                <a:spcPct val="130000"/>
              </a:lnSpc>
              <a:spcAft>
                <a:spcPct val="20000"/>
              </a:spcAft>
              <a:buClr>
                <a:srgbClr val="FFFF00"/>
              </a:buClr>
              <a:buFont typeface="Wingdings" pitchFamily="2" charset="2"/>
              <a:buChar char="Ø"/>
            </a:pPr>
            <a:r>
              <a:rPr lang="zh-TW" altLang="en-US" smtClean="0">
                <a:solidFill>
                  <a:srgbClr val="FFFFFF"/>
                </a:solidFill>
                <a:latin typeface="標楷體" pitchFamily="65" charset="-120"/>
                <a:ea typeface="標楷體" pitchFamily="65" charset="-120"/>
              </a:rPr>
              <a:t>該城於西元前廿三世紀時，曾與</a:t>
            </a:r>
            <a:r>
              <a:rPr lang="zh-TW" altLang="en-US" u="sng" smtClean="0">
                <a:solidFill>
                  <a:srgbClr val="FFFFFF"/>
                </a:solidFill>
                <a:latin typeface="標楷體" pitchFamily="65" charset="-120"/>
                <a:ea typeface="標楷體" pitchFamily="65" charset="-120"/>
              </a:rPr>
              <a:t>古埃及</a:t>
            </a:r>
            <a:r>
              <a:rPr lang="zh-TW" altLang="en-US" smtClean="0">
                <a:solidFill>
                  <a:srgbClr val="FFFFFF"/>
                </a:solidFill>
                <a:latin typeface="標楷體" pitchFamily="65" charset="-120"/>
                <a:ea typeface="標楷體" pitchFamily="65" charset="-120"/>
              </a:rPr>
              <a:t>和</a:t>
            </a:r>
            <a:r>
              <a:rPr lang="zh-TW" altLang="en-US" u="sng" smtClean="0">
                <a:solidFill>
                  <a:srgbClr val="FFFFFF"/>
                </a:solidFill>
                <a:latin typeface="標楷體" pitchFamily="65" charset="-120"/>
                <a:ea typeface="標楷體" pitchFamily="65" charset="-120"/>
              </a:rPr>
              <a:t>美索北達米亞</a:t>
            </a:r>
            <a:r>
              <a:rPr lang="zh-TW" altLang="en-US" smtClean="0">
                <a:solidFill>
                  <a:srgbClr val="FFFFFF"/>
                </a:solidFill>
                <a:latin typeface="標楷體" pitchFamily="65" charset="-120"/>
                <a:ea typeface="標楷體" pitchFamily="65" charset="-120"/>
              </a:rPr>
              <a:t>爭雄</a:t>
            </a:r>
            <a:endParaRPr lang="zh-TW" altLang="en-US" smtClean="0">
              <a:latin typeface="標楷體" pitchFamily="65" charset="-120"/>
              <a:ea typeface="標楷體" pitchFamily="65" charset="-120"/>
            </a:endParaRPr>
          </a:p>
          <a:p>
            <a:pPr eaLnBrk="1" hangingPunct="1">
              <a:lnSpc>
                <a:spcPct val="130000"/>
              </a:lnSpc>
              <a:spcAft>
                <a:spcPct val="20000"/>
              </a:spcAft>
              <a:buClr>
                <a:srgbClr val="FFFF00"/>
              </a:buClr>
              <a:buFont typeface="Wingdings" pitchFamily="2" charset="2"/>
              <a:buChar char="Ø"/>
            </a:pPr>
            <a:r>
              <a:rPr lang="zh-TW" altLang="en-US" smtClean="0">
                <a:solidFill>
                  <a:srgbClr val="FFFFFF"/>
                </a:solidFill>
                <a:latin typeface="標楷體" pitchFamily="65" charset="-120"/>
                <a:ea typeface="標楷體" pitchFamily="65" charset="-120"/>
              </a:rPr>
              <a:t>起出大量珍貴古物及泥板，刻著「最古」之閃語</a:t>
            </a:r>
            <a:r>
              <a:rPr lang="zh-CN" altLang="en-US" sz="3600" smtClean="0">
                <a:solidFill>
                  <a:srgbClr val="FFFFFF"/>
                </a:solidFill>
                <a:latin typeface="SimSun" pitchFamily="2" charset="-122"/>
                <a:ea typeface="SimSun" pitchFamily="2" charset="-122"/>
              </a:rPr>
              <a:t> </a:t>
            </a:r>
            <a:endParaRPr lang="zh-TW" altLang="en-US" sz="3600" smtClean="0">
              <a:solidFill>
                <a:srgbClr val="FFFFFF"/>
              </a:solidFill>
              <a:latin typeface="SimSun" pitchFamily="2" charset="-122"/>
              <a:ea typeface="SimSun" pitchFamily="2" charset="-122"/>
            </a:endParaRPr>
          </a:p>
        </p:txBody>
      </p:sp>
      <p:sp>
        <p:nvSpPr>
          <p:cNvPr id="89091" name="Rectangle 3"/>
          <p:cNvSpPr>
            <a:spLocks noGrp="1" noChangeArrowheads="1"/>
          </p:cNvSpPr>
          <p:nvPr>
            <p:ph type="title"/>
          </p:nvPr>
        </p:nvSpPr>
        <p:spPr>
          <a:xfrm>
            <a:off x="2438400" y="304800"/>
            <a:ext cx="3429000" cy="762000"/>
          </a:xfrm>
        </p:spPr>
        <p:txBody>
          <a:bodyPr/>
          <a:lstStyle/>
          <a:p>
            <a:pPr eaLnBrk="1" hangingPunct="1">
              <a:defRPr/>
            </a:pPr>
            <a:r>
              <a:rPr lang="zh-CN" altLang="en-US" sz="5400" b="1" smtClean="0">
                <a:solidFill>
                  <a:srgbClr val="FFFF00"/>
                </a:solidFill>
                <a:latin typeface="標楷體" pitchFamily="65" charset="-120"/>
                <a:ea typeface="標楷體" pitchFamily="65" charset="-120"/>
              </a:rPr>
              <a:t>谜城揭秘</a:t>
            </a:r>
            <a:endParaRPr lang="zh-TW" altLang="en-US" sz="5400" b="1" smtClean="0">
              <a:solidFill>
                <a:srgbClr val="FFFF00"/>
              </a:solidFill>
              <a:latin typeface="Times New Roman" pitchFamily="18" charset="0"/>
              <a:cs typeface="Times New Roman" pitchFamily="18" charset="0"/>
            </a:endParaRPr>
          </a:p>
        </p:txBody>
      </p:sp>
      <p:pic>
        <p:nvPicPr>
          <p:cNvPr id="50180" name="Picture 4" descr="National_Geo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 b="-2"/>
          <a:stretch/>
        </p:blipFill>
        <p:spPr bwMode="auto">
          <a:xfrm>
            <a:off x="6781800" y="457200"/>
            <a:ext cx="2009775" cy="292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1" name="Text Box 5"/>
          <p:cNvSpPr txBox="1">
            <a:spLocks noChangeArrowheads="1"/>
          </p:cNvSpPr>
          <p:nvPr/>
        </p:nvSpPr>
        <p:spPr bwMode="auto">
          <a:xfrm>
            <a:off x="6781800" y="3581400"/>
            <a:ext cx="2057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spcBef>
                <a:spcPct val="50000"/>
              </a:spcBef>
            </a:pPr>
            <a:r>
              <a:rPr lang="en-US" altLang="zh-TW" sz="1700">
                <a:solidFill>
                  <a:srgbClr val="FFFFFF"/>
                </a:solidFill>
                <a:latin typeface="標楷體" pitchFamily="65" charset="-120"/>
                <a:ea typeface="標楷體" pitchFamily="65" charset="-120"/>
              </a:rPr>
              <a:t>《</a:t>
            </a:r>
            <a:r>
              <a:rPr lang="zh-TW" altLang="en-US" sz="1700">
                <a:solidFill>
                  <a:srgbClr val="FFFFFF"/>
                </a:solidFill>
                <a:latin typeface="標楷體" pitchFamily="65" charset="-120"/>
                <a:ea typeface="標楷體" pitchFamily="65" charset="-120"/>
              </a:rPr>
              <a:t>國家地理雜誌</a:t>
            </a:r>
            <a:r>
              <a:rPr lang="en-US" altLang="zh-TW" sz="1700">
                <a:solidFill>
                  <a:srgbClr val="FFFFFF"/>
                </a:solidFill>
                <a:latin typeface="標楷體" pitchFamily="65" charset="-120"/>
                <a:ea typeface="標楷體" pitchFamily="65" charset="-120"/>
              </a:rPr>
              <a:t>》1978</a:t>
            </a:r>
            <a:r>
              <a:rPr lang="zh-TW" altLang="en-US" sz="1700">
                <a:solidFill>
                  <a:srgbClr val="FFFFFF"/>
                </a:solidFill>
                <a:latin typeface="標楷體" pitchFamily="65" charset="-120"/>
                <a:ea typeface="標楷體" pitchFamily="65" charset="-120"/>
              </a:rPr>
              <a:t>年</a:t>
            </a:r>
            <a:r>
              <a:rPr lang="en-US" altLang="zh-TW" sz="1700">
                <a:solidFill>
                  <a:srgbClr val="FFFFFF"/>
                </a:solidFill>
                <a:latin typeface="標楷體" pitchFamily="65" charset="-120"/>
                <a:ea typeface="標楷體" pitchFamily="65" charset="-120"/>
              </a:rPr>
              <a:t>12</a:t>
            </a:r>
            <a:r>
              <a:rPr lang="zh-TW" altLang="en-US" sz="1700">
                <a:solidFill>
                  <a:srgbClr val="FFFFFF"/>
                </a:solidFill>
                <a:latin typeface="標楷體" pitchFamily="65" charset="-120"/>
                <a:ea typeface="標楷體" pitchFamily="65" charset="-120"/>
              </a:rPr>
              <a:t>月版</a:t>
            </a:r>
          </a:p>
        </p:txBody>
      </p:sp>
    </p:spTree>
    <p:extLst>
      <p:ext uri="{BB962C8B-B14F-4D97-AF65-F5344CB8AC3E}">
        <p14:creationId xmlns:p14="http://schemas.microsoft.com/office/powerpoint/2010/main" xmlns="" val="249609206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0962">
                                            <p:txEl>
                                              <p:pRg st="1" end="1"/>
                                            </p:txEl>
                                          </p:spTgt>
                                        </p:tgtEl>
                                        <p:attrNameLst>
                                          <p:attrName>style.visibility</p:attrName>
                                        </p:attrNameLst>
                                      </p:cBhvr>
                                      <p:to>
                                        <p:strVal val="visible"/>
                                      </p:to>
                                    </p:set>
                                    <p:animEffect transition="in" filter="dissolve">
                                      <p:cBhvr>
                                        <p:cTn id="7" dur="500"/>
                                        <p:tgtEl>
                                          <p:spTgt spid="4096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0962">
                                            <p:txEl>
                                              <p:pRg st="2" end="2"/>
                                            </p:txEl>
                                          </p:spTgt>
                                        </p:tgtEl>
                                        <p:attrNameLst>
                                          <p:attrName>style.visibility</p:attrName>
                                        </p:attrNameLst>
                                      </p:cBhvr>
                                      <p:to>
                                        <p:strVal val="visible"/>
                                      </p:to>
                                    </p:set>
                                    <p:animEffect transition="in" filter="dissolve">
                                      <p:cBhvr>
                                        <p:cTn id="12" dur="500"/>
                                        <p:tgtEl>
                                          <p:spTgt spid="409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2"/>
          <p:cNvPicPr>
            <a:picLocks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19200" y="76200"/>
            <a:ext cx="7350125"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xmlns="" val="1664794835"/>
      </p:ext>
    </p:extLst>
  </p:cSld>
  <p:clrMapOvr>
    <a:masterClrMapping/>
  </p:clrMapOvr>
  <p:transition spd="slow">
    <p:wheel spokes="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226" name="Picture 2"/>
          <p:cNvPicPr>
            <a:picLocks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43608" y="1340768"/>
            <a:ext cx="6368008" cy="3528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xmlns="" val="809414855"/>
      </p:ext>
    </p:extLst>
  </p:cSld>
  <p:clrMapOvr>
    <a:masterClrMapping/>
  </p:clrMapOvr>
  <p:transition spd="slow">
    <p:wheel spokes="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0" name="Picture 2"/>
          <p:cNvPicPr>
            <a:picLocks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363788" y="0"/>
            <a:ext cx="4359275"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xmlns="" val="3660900822"/>
      </p:ext>
    </p:extLst>
  </p:cSld>
  <p:clrMapOvr>
    <a:masterClrMapping/>
  </p:clrMapOvr>
  <p:transition spd="slow">
    <p:wheel spokes="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1" name="Rectangle 3"/>
          <p:cNvSpPr>
            <a:spLocks noGrp="1" noChangeArrowheads="1"/>
          </p:cNvSpPr>
          <p:nvPr>
            <p:ph type="body" idx="1"/>
          </p:nvPr>
        </p:nvSpPr>
        <p:spPr>
          <a:xfrm>
            <a:off x="431800" y="1072356"/>
            <a:ext cx="8280400" cy="4713288"/>
          </a:xfrm>
        </p:spPr>
        <p:txBody>
          <a:bodyPr>
            <a:normAutofit lnSpcReduction="10000"/>
          </a:bodyPr>
          <a:lstStyle/>
          <a:p>
            <a:pPr>
              <a:lnSpc>
                <a:spcPct val="120000"/>
              </a:lnSpc>
              <a:spcAft>
                <a:spcPct val="20000"/>
              </a:spcAft>
              <a:buClr>
                <a:schemeClr val="hlink"/>
              </a:buClr>
              <a:buFont typeface="Monotype Sorts" pitchFamily="2" charset="2"/>
              <a:buChar char="u"/>
              <a:defRPr/>
            </a:pPr>
            <a:r>
              <a:rPr lang="zh-TW" altLang="en-US"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西元</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六、七世紀時，</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阿拉伯</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處于兩大强國</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拜占庭</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與</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波斯</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之間</a:t>
            </a:r>
          </a:p>
          <a:p>
            <a:pPr>
              <a:lnSpc>
                <a:spcPct val="120000"/>
              </a:lnSpc>
              <a:spcAft>
                <a:spcPct val="20000"/>
              </a:spcAft>
              <a:buClr>
                <a:schemeClr val="hlink"/>
              </a:buClr>
              <a:buFont typeface="Monotype Sorts" pitchFamily="2" charset="2"/>
              <a:buChar char="u"/>
              <a:defRPr/>
            </a:pP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當時，</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阿拉伯</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附近的</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約旦</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叙利亞</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巴勒斯坦</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一帶均爲</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拜占庭</a:t>
            </a:r>
            <a:r>
              <a:rPr lang="zh-TW" altLang="en-US"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所佔領</a:t>
            </a:r>
            <a:endPar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a:p>
            <a:pPr>
              <a:lnSpc>
                <a:spcPct val="120000"/>
              </a:lnSpc>
              <a:spcAft>
                <a:spcPct val="20000"/>
              </a:spcAft>
              <a:buClr>
                <a:schemeClr val="hlink"/>
              </a:buClr>
              <a:buFont typeface="Monotype Sorts" pitchFamily="2" charset="2"/>
              <a:buChar char="u"/>
              <a:defRPr/>
            </a:pPr>
            <a:r>
              <a:rPr lang="en-US" altLang="zh-TW" b="1" dirty="0" smtClean="0">
                <a:solidFill>
                  <a:srgbClr val="000099"/>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615</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年，以上土地，全被</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波斯</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所奪</a:t>
            </a:r>
          </a:p>
          <a:p>
            <a:pPr>
              <a:lnSpc>
                <a:spcPct val="120000"/>
              </a:lnSpc>
              <a:spcAft>
                <a:spcPct val="20000"/>
              </a:spcAft>
              <a:buClr>
                <a:schemeClr val="hlink"/>
              </a:buClr>
              <a:buFont typeface="Monotype Sorts" pitchFamily="2" charset="2"/>
              <a:buChar char="u"/>
              <a:defRPr/>
            </a:pP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同年，</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麥加</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穆斯林被欺壓，部份逃往</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阿比西尼亞</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暫避；</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穆聖</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接啓示</a:t>
            </a:r>
            <a:r>
              <a:rPr lang="en-US" altLang="zh-TW"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古蘭經 </a:t>
            </a:r>
            <a:r>
              <a:rPr lang="en-US" altLang="zh-TW" b="1" dirty="0" smtClean="0">
                <a:solidFill>
                  <a:srgbClr val="000099"/>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30:2</a:t>
            </a:r>
            <a:r>
              <a:rPr lang="en-US" altLang="zh-TW"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-6)</a:t>
            </a:r>
          </a:p>
        </p:txBody>
      </p:sp>
    </p:spTree>
    <p:extLst>
      <p:ext uri="{BB962C8B-B14F-4D97-AF65-F5344CB8AC3E}">
        <p14:creationId xmlns:p14="http://schemas.microsoft.com/office/powerpoint/2010/main" xmlns="" val="327896174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3251">
                                            <p:txEl>
                                              <p:pRg st="1" end="1"/>
                                            </p:txEl>
                                          </p:spTgt>
                                        </p:tgtEl>
                                        <p:attrNameLst>
                                          <p:attrName>style.visibility</p:attrName>
                                        </p:attrNameLst>
                                      </p:cBhvr>
                                      <p:to>
                                        <p:strVal val="visible"/>
                                      </p:to>
                                    </p:set>
                                    <p:animEffect transition="in" filter="dissolve">
                                      <p:cBhvr>
                                        <p:cTn id="7" dur="500"/>
                                        <p:tgtEl>
                                          <p:spTgt spid="532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3251">
                                            <p:txEl>
                                              <p:pRg st="2" end="2"/>
                                            </p:txEl>
                                          </p:spTgt>
                                        </p:tgtEl>
                                        <p:attrNameLst>
                                          <p:attrName>style.visibility</p:attrName>
                                        </p:attrNameLst>
                                      </p:cBhvr>
                                      <p:to>
                                        <p:strVal val="visible"/>
                                      </p:to>
                                    </p:set>
                                    <p:animEffect transition="in" filter="dissolve">
                                      <p:cBhvr>
                                        <p:cTn id="12" dur="500"/>
                                        <p:tgtEl>
                                          <p:spTgt spid="5325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3251">
                                            <p:txEl>
                                              <p:pRg st="3" end="3"/>
                                            </p:txEl>
                                          </p:spTgt>
                                        </p:tgtEl>
                                        <p:attrNameLst>
                                          <p:attrName>style.visibility</p:attrName>
                                        </p:attrNameLst>
                                      </p:cBhvr>
                                      <p:to>
                                        <p:strVal val="visible"/>
                                      </p:to>
                                    </p:set>
                                    <p:animEffect transition="in" filter="dissolve">
                                      <p:cBhvr>
                                        <p:cTn id="17" dur="500"/>
                                        <p:tgtEl>
                                          <p:spTgt spid="532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2051050" y="5638800"/>
            <a:ext cx="5761038" cy="1143000"/>
          </a:xfrm>
        </p:spPr>
        <p:txBody>
          <a:bodyPr/>
          <a:lstStyle/>
          <a:p>
            <a:pPr eaLnBrk="1" hangingPunct="1">
              <a:lnSpc>
                <a:spcPct val="130000"/>
              </a:lnSpc>
              <a:defRPr/>
            </a:pPr>
            <a:r>
              <a:rPr lang="en-US" altLang="zh-TW" sz="2800" i="0" dirty="0" smtClean="0">
                <a:solidFill>
                  <a:schemeClr val="tx1"/>
                </a:solidFill>
                <a:latin typeface="標楷體" pitchFamily="65" charset="-120"/>
                <a:ea typeface="標楷體" pitchFamily="65" charset="-120"/>
              </a:rPr>
              <a:t>4,500</a:t>
            </a:r>
            <a:r>
              <a:rPr lang="zh-TW" altLang="en-US" sz="2800" i="0" dirty="0" smtClean="0">
                <a:solidFill>
                  <a:schemeClr val="tx1"/>
                </a:solidFill>
                <a:latin typeface="標楷體" pitchFamily="65" charset="-120"/>
                <a:ea typeface="標楷體" pitchFamily="65" charset="-120"/>
              </a:rPr>
              <a:t>年前之泥板，於</a:t>
            </a:r>
            <a:r>
              <a:rPr lang="zh-TW" altLang="en-US" sz="2800" i="0" u="sng" dirty="0" smtClean="0">
                <a:solidFill>
                  <a:schemeClr val="tx1"/>
                </a:solidFill>
                <a:latin typeface="標楷體" pitchFamily="65" charset="-120"/>
                <a:ea typeface="標楷體" pitchFamily="65" charset="-120"/>
              </a:rPr>
              <a:t>敘利亞</a:t>
            </a:r>
            <a:r>
              <a:rPr lang="zh-TW" altLang="en-US" sz="2800" i="0" dirty="0" smtClean="0">
                <a:solidFill>
                  <a:schemeClr val="tx1"/>
                </a:solidFill>
                <a:latin typeface="標楷體" pitchFamily="65" charset="-120"/>
                <a:ea typeface="標楷體" pitchFamily="65" charset="-120"/>
              </a:rPr>
              <a:t>西北部起出，記載皇宮裡工人的薪金。</a:t>
            </a:r>
            <a:br>
              <a:rPr lang="zh-TW" altLang="en-US" sz="2800" i="0" dirty="0" smtClean="0">
                <a:solidFill>
                  <a:schemeClr val="tx1"/>
                </a:solidFill>
                <a:latin typeface="標楷體" pitchFamily="65" charset="-120"/>
                <a:ea typeface="標楷體" pitchFamily="65" charset="-120"/>
              </a:rPr>
            </a:br>
            <a:endParaRPr lang="zh-TW" altLang="en-US" sz="2800" i="0" dirty="0" smtClean="0">
              <a:solidFill>
                <a:schemeClr val="tx1"/>
              </a:solidFill>
              <a:latin typeface="標楷體" pitchFamily="65" charset="-120"/>
              <a:ea typeface="標楷體" pitchFamily="65" charset="-120"/>
            </a:endParaRPr>
          </a:p>
        </p:txBody>
      </p:sp>
      <p:pic>
        <p:nvPicPr>
          <p:cNvPr id="54275" name="Picture 3"/>
          <p:cNvPicPr>
            <a:picLocks noGrp="1" noChangeArrowheads="1"/>
          </p:cNvPicPr>
          <p:nvPr>
            <p:ph idx="1"/>
          </p:nvPr>
        </p:nvPicPr>
        <p:blipFill>
          <a:blip r:embed="rId3">
            <a:extLst>
              <a:ext uri="{BEBA8EAE-BF5A-486C-A8C5-ECC9F3942E4B}">
                <a14:imgProps xmlns:a14="http://schemas.microsoft.com/office/drawing/2010/main" xmlns="">
                  <a14:imgLayer r:embed="rId4">
                    <a14:imgEffect>
                      <a14:backgroundRemoval t="929" b="98452" l="1105" r="98619">
                        <a14:foregroundMark x1="15193" y1="8359" x2="15193" y2="8359"/>
                        <a14:foregroundMark x1="71823" y1="10526" x2="71823" y2="10526"/>
                        <a14:foregroundMark x1="55249" y1="6192" x2="55249" y2="6192"/>
                        <a14:foregroundMark x1="14088" y1="89474" x2="14088" y2="89474"/>
                        <a14:foregroundMark x1="82320" y1="93808" x2="82320" y2="93808"/>
                        <a14:foregroundMark x1="91713" y1="82663" x2="91713" y2="82663"/>
                        <a14:foregroundMark x1="93923" y1="41176" x2="93923" y2="41176"/>
                        <a14:foregroundMark x1="6354" y1="46749" x2="6354" y2="46749"/>
                        <a14:foregroundMark x1="25414" y1="6811" x2="25414" y2="6811"/>
                        <a14:backgroundMark x1="4420" y1="5263" x2="4420" y2="5263"/>
                        <a14:backgroundMark x1="92818" y1="5263" x2="92818" y2="5263"/>
                        <a14:backgroundMark x1="97238" y1="90402" x2="97238" y2="90402"/>
                        <a14:backgroundMark x1="97790" y1="67802" x2="97790" y2="67802"/>
                        <a14:backgroundMark x1="3591" y1="89164" x2="3591" y2="89164"/>
                        <a14:backgroundMark x1="8011" y1="96285" x2="8011" y2="96285"/>
                        <a14:backgroundMark x1="91989" y1="95975" x2="91989" y2="95975"/>
                        <a14:backgroundMark x1="96685" y1="83282" x2="96685" y2="83282"/>
                        <a14:backgroundMark x1="98066" y1="15789" x2="98066" y2="15789"/>
                        <a14:backgroundMark x1="1657" y1="30031" x2="1657" y2="30031"/>
                        <a14:backgroundMark x1="3039" y1="12693" x2="3039" y2="12693"/>
                      </a14:backgroundRemoval>
                    </a14:imgEffect>
                  </a14:imgLayer>
                </a14:imgProps>
              </a:ext>
              <a:ext uri="{28A0092B-C50C-407E-A947-70E740481C1C}">
                <a14:useLocalDpi xmlns:a14="http://schemas.microsoft.com/office/drawing/2010/main" xmlns="" val="0"/>
              </a:ext>
            </a:extLst>
          </a:blip>
          <a:srcRect/>
          <a:stretch>
            <a:fillRect/>
          </a:stretch>
        </p:blipFill>
        <p:spPr>
          <a:xfrm>
            <a:off x="2267744" y="836712"/>
            <a:ext cx="5019650" cy="4205064"/>
          </a:xfrm>
        </p:spPr>
      </p:pic>
    </p:spTree>
    <p:extLst>
      <p:ext uri="{BB962C8B-B14F-4D97-AF65-F5344CB8AC3E}">
        <p14:creationId xmlns:p14="http://schemas.microsoft.com/office/powerpoint/2010/main" xmlns="" val="2437362943"/>
      </p:ext>
    </p:extLst>
  </p:cSld>
  <p:clrMapOvr>
    <a:masterClrMapping/>
  </p:clrMapOvr>
  <p:transition spd="slow">
    <p:wheel spokes="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8" name="Picture 2"/>
          <p:cNvPicPr>
            <a:picLocks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19200" y="0"/>
            <a:ext cx="7223125"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xmlns="" val="214720751"/>
      </p:ext>
    </p:extLst>
  </p:cSld>
  <p:clrMapOvr>
    <a:masterClrMapping/>
  </p:clrMapOvr>
  <p:transition spd="slow">
    <p:wheel spokes="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defRPr/>
            </a:pPr>
            <a:r>
              <a:rPr lang="zh-TW" altLang="en-US" sz="5400" b="1" smtClean="0">
                <a:solidFill>
                  <a:srgbClr val="FFFF00"/>
                </a:solidFill>
                <a:latin typeface="標楷體" pitchFamily="65" charset="-120"/>
                <a:ea typeface="標楷體" pitchFamily="65" charset="-120"/>
              </a:rPr>
              <a:t>謎城揭秘</a:t>
            </a:r>
          </a:p>
        </p:txBody>
      </p:sp>
      <p:sp>
        <p:nvSpPr>
          <p:cNvPr id="56323" name="Rectangle 3"/>
          <p:cNvSpPr>
            <a:spLocks noGrp="1" noChangeArrowheads="1"/>
          </p:cNvSpPr>
          <p:nvPr>
            <p:ph type="body" idx="1"/>
          </p:nvPr>
        </p:nvSpPr>
        <p:spPr/>
        <p:txBody>
          <a:bodyPr/>
          <a:lstStyle/>
          <a:p>
            <a:pPr eaLnBrk="1" hangingPunct="1">
              <a:lnSpc>
                <a:spcPct val="120000"/>
              </a:lnSpc>
              <a:spcAft>
                <a:spcPct val="30000"/>
              </a:spcAft>
              <a:buClr>
                <a:srgbClr val="FFFF00"/>
              </a:buClr>
            </a:pPr>
            <a:r>
              <a:rPr lang="zh-TW" altLang="en-US" sz="3600" smtClean="0">
                <a:latin typeface="標楷體" pitchFamily="65" charset="-120"/>
                <a:ea typeface="標楷體" pitchFamily="65" charset="-120"/>
              </a:rPr>
              <a:t>記載超過</a:t>
            </a:r>
            <a:r>
              <a:rPr lang="en-US" altLang="zh-TW" sz="3600" smtClean="0">
                <a:latin typeface="標楷體" pitchFamily="65" charset="-120"/>
                <a:ea typeface="標楷體" pitchFamily="65" charset="-120"/>
              </a:rPr>
              <a:t>5,000</a:t>
            </a:r>
            <a:r>
              <a:rPr lang="zh-TW" altLang="en-US" sz="3600" smtClean="0">
                <a:latin typeface="標楷體" pitchFamily="65" charset="-120"/>
                <a:ea typeface="標楷體" pitchFamily="65" charset="-120"/>
              </a:rPr>
              <a:t>地名，故當年應是貿易中心</a:t>
            </a:r>
          </a:p>
          <a:p>
            <a:pPr eaLnBrk="1" hangingPunct="1">
              <a:lnSpc>
                <a:spcPct val="120000"/>
              </a:lnSpc>
              <a:spcAft>
                <a:spcPct val="30000"/>
              </a:spcAft>
              <a:buClr>
                <a:srgbClr val="FFFF00"/>
              </a:buClr>
            </a:pPr>
            <a:r>
              <a:rPr lang="zh-TW" altLang="en-US" sz="3600" smtClean="0">
                <a:latin typeface="標楷體" pitchFamily="65" charset="-120"/>
                <a:ea typeface="標楷體" pitchFamily="65" charset="-120"/>
              </a:rPr>
              <a:t>約於公元前</a:t>
            </a:r>
            <a:r>
              <a:rPr lang="en-US" altLang="zh-TW" sz="3600" smtClean="0">
                <a:latin typeface="標楷體" pitchFamily="65" charset="-120"/>
                <a:ea typeface="標楷體" pitchFamily="65" charset="-120"/>
              </a:rPr>
              <a:t>1,800</a:t>
            </a:r>
            <a:r>
              <a:rPr lang="zh-TW" altLang="en-US" sz="3600" smtClean="0">
                <a:latin typeface="標楷體" pitchFamily="65" charset="-120"/>
                <a:ea typeface="標楷體" pitchFamily="65" charset="-120"/>
              </a:rPr>
              <a:t>末落，於</a:t>
            </a:r>
            <a:r>
              <a:rPr lang="en-US" altLang="zh-TW" sz="3600" smtClean="0">
                <a:latin typeface="標楷體" pitchFamily="65" charset="-120"/>
                <a:ea typeface="標楷體" pitchFamily="65" charset="-120"/>
              </a:rPr>
              <a:t>200</a:t>
            </a:r>
            <a:r>
              <a:rPr lang="zh-TW" altLang="en-US" sz="3600" smtClean="0">
                <a:latin typeface="標楷體" pitchFamily="65" charset="-120"/>
                <a:ea typeface="標楷體" pitchFamily="65" charset="-120"/>
              </a:rPr>
              <a:t>年後 湮沒於歷史</a:t>
            </a:r>
          </a:p>
        </p:txBody>
      </p:sp>
    </p:spTree>
    <p:extLst>
      <p:ext uri="{BB962C8B-B14F-4D97-AF65-F5344CB8AC3E}">
        <p14:creationId xmlns:p14="http://schemas.microsoft.com/office/powerpoint/2010/main" xmlns="" val="1536271358"/>
      </p:ext>
    </p:extLst>
  </p:cSld>
  <p:clrMapOvr>
    <a:masterClrMapping/>
  </p:clrMapOvr>
  <p:transition spd="slow">
    <p:wheel spokes="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85800" y="4724400"/>
            <a:ext cx="7772400" cy="838200"/>
          </a:xfrm>
        </p:spPr>
        <p:txBody>
          <a:bodyPr/>
          <a:lstStyle/>
          <a:p>
            <a:pPr eaLnBrk="1" hangingPunct="1">
              <a:defRPr/>
            </a:pPr>
            <a:r>
              <a:rPr lang="en-US" altLang="zh-TW" smtClean="0">
                <a:solidFill>
                  <a:srgbClr val="FFFF00"/>
                </a:solidFill>
              </a:rPr>
              <a:t>National Geographic    </a:t>
            </a:r>
            <a:r>
              <a:rPr lang="en-US" altLang="zh-TW" sz="3600" smtClean="0">
                <a:solidFill>
                  <a:srgbClr val="FFFF00"/>
                </a:solidFill>
              </a:rPr>
              <a:t>Dec.,1978</a:t>
            </a:r>
          </a:p>
        </p:txBody>
      </p:sp>
      <p:sp>
        <p:nvSpPr>
          <p:cNvPr id="57347" name="Rectangle 3"/>
          <p:cNvSpPr>
            <a:spLocks noGrp="1" noChangeArrowheads="1"/>
          </p:cNvSpPr>
          <p:nvPr>
            <p:ph type="body" idx="1"/>
          </p:nvPr>
        </p:nvSpPr>
        <p:spPr>
          <a:xfrm>
            <a:off x="914400" y="990600"/>
            <a:ext cx="7772400" cy="4114800"/>
          </a:xfrm>
        </p:spPr>
        <p:txBody>
          <a:bodyPr/>
          <a:lstStyle/>
          <a:p>
            <a:pPr marL="0" indent="0" eaLnBrk="1" hangingPunct="1">
              <a:buFont typeface="Monotype Sorts"/>
              <a:buNone/>
            </a:pPr>
            <a:r>
              <a:rPr lang="en-US" altLang="zh-TW" sz="4400" smtClean="0">
                <a:latin typeface="Times New Roman" pitchFamily="18" charset="0"/>
              </a:rPr>
              <a:t>More than five thousand geographic names appear on the tablets. .....Also included is </a:t>
            </a:r>
            <a:r>
              <a:rPr lang="en-US" altLang="zh-TW" sz="4400" b="1" i="1" smtClean="0">
                <a:solidFill>
                  <a:schemeClr val="hlink"/>
                </a:solidFill>
                <a:latin typeface="Times New Roman" pitchFamily="18" charset="0"/>
              </a:rPr>
              <a:t>Iram</a:t>
            </a:r>
            <a:r>
              <a:rPr lang="en-US" altLang="zh-TW" sz="4400" smtClean="0">
                <a:latin typeface="Times New Roman" pitchFamily="18" charset="0"/>
              </a:rPr>
              <a:t>, an obscure city referred to in </a:t>
            </a:r>
            <a:r>
              <a:rPr lang="en-US" altLang="zh-TW" sz="4400" b="1" i="1" smtClean="0">
                <a:latin typeface="Times New Roman" pitchFamily="18" charset="0"/>
              </a:rPr>
              <a:t>Surah 89 of the Koran</a:t>
            </a:r>
            <a:r>
              <a:rPr lang="en-US" altLang="zh-TW" sz="4400" smtClean="0">
                <a:latin typeface="Times New Roman" pitchFamily="18" charset="0"/>
              </a:rPr>
              <a:t>. ...</a:t>
            </a:r>
          </a:p>
        </p:txBody>
      </p:sp>
    </p:spTree>
    <p:extLst>
      <p:ext uri="{BB962C8B-B14F-4D97-AF65-F5344CB8AC3E}">
        <p14:creationId xmlns:p14="http://schemas.microsoft.com/office/powerpoint/2010/main" xmlns="" val="3083273270"/>
      </p:ext>
    </p:extLst>
  </p:cSld>
  <p:clrMapOvr>
    <a:masterClrMapping/>
  </p:clrMapOvr>
  <p:transition spd="slow" advClick="0">
    <p:wheel spokes="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827088" y="5013325"/>
            <a:ext cx="7772400" cy="838200"/>
          </a:xfrm>
        </p:spPr>
        <p:txBody>
          <a:bodyPr/>
          <a:lstStyle/>
          <a:p>
            <a:pPr eaLnBrk="1" hangingPunct="1">
              <a:defRPr/>
            </a:pPr>
            <a:r>
              <a:rPr lang="en-US" altLang="zh-TW" i="0" dirty="0" smtClean="0">
                <a:solidFill>
                  <a:srgbClr val="FFFF00"/>
                </a:solidFill>
              </a:rPr>
              <a:t>(《國家地理雜誌》</a:t>
            </a:r>
            <a:r>
              <a:rPr lang="en-US" altLang="zh-TW" sz="3600" dirty="0" smtClean="0">
                <a:solidFill>
                  <a:srgbClr val="FFFF00"/>
                </a:solidFill>
              </a:rPr>
              <a:t>1978年12月   </a:t>
            </a:r>
            <a:r>
              <a:rPr lang="en-US" altLang="zh-TW" sz="3600" i="0" dirty="0" smtClean="0">
                <a:solidFill>
                  <a:srgbClr val="FFFF00"/>
                </a:solidFill>
              </a:rPr>
              <a:t>)</a:t>
            </a:r>
            <a:endParaRPr lang="en-US" altLang="zh-TW" sz="3600" dirty="0" smtClean="0">
              <a:solidFill>
                <a:srgbClr val="FFFF00"/>
              </a:solidFill>
            </a:endParaRPr>
          </a:p>
        </p:txBody>
      </p:sp>
      <p:sp>
        <p:nvSpPr>
          <p:cNvPr id="58371" name="Rectangle 3"/>
          <p:cNvSpPr>
            <a:spLocks noGrp="1" noChangeArrowheads="1"/>
          </p:cNvSpPr>
          <p:nvPr>
            <p:ph type="body" idx="1"/>
          </p:nvPr>
        </p:nvSpPr>
        <p:spPr>
          <a:xfrm>
            <a:off x="395288" y="476250"/>
            <a:ext cx="7705725" cy="4176713"/>
          </a:xfrm>
        </p:spPr>
        <p:txBody>
          <a:bodyPr/>
          <a:lstStyle/>
          <a:p>
            <a:pPr marL="538163" indent="-538163" eaLnBrk="1" hangingPunct="1">
              <a:lnSpc>
                <a:spcPct val="200000"/>
              </a:lnSpc>
              <a:buFont typeface="Monotype Sorts"/>
              <a:buNone/>
            </a:pPr>
            <a:r>
              <a:rPr lang="en-US" altLang="zh-TW" sz="4000" smtClean="0">
                <a:latin typeface="Times New Roman" pitchFamily="18" charset="0"/>
              </a:rPr>
              <a:t>「</a:t>
            </a:r>
            <a:r>
              <a:rPr lang="en-US" altLang="zh-TW" sz="4000" b="1" smtClean="0">
                <a:latin typeface="Times New Roman" pitchFamily="18" charset="0"/>
              </a:rPr>
              <a:t>泥版刻有超過5,000個地名，…..其中包括《古蘭經》</a:t>
            </a:r>
            <a:r>
              <a:rPr lang="zh-HK" altLang="en-US" sz="4000" b="1" smtClean="0">
                <a:latin typeface="Times New Roman" pitchFamily="18" charset="0"/>
              </a:rPr>
              <a:t>第</a:t>
            </a:r>
            <a:r>
              <a:rPr lang="en-US" altLang="zh-TW" sz="4000" b="1" smtClean="0">
                <a:latin typeface="Times New Roman" pitchFamily="18" charset="0"/>
              </a:rPr>
              <a:t>89章提及一個</a:t>
            </a:r>
            <a:r>
              <a:rPr lang="zh-HK" altLang="en-US" sz="4000" b="1" smtClean="0">
                <a:latin typeface="Times New Roman" pitchFamily="18" charset="0"/>
              </a:rPr>
              <a:t>未</a:t>
            </a:r>
            <a:r>
              <a:rPr lang="en-US" altLang="zh-TW" sz="4000" b="1" smtClean="0">
                <a:latin typeface="Times New Roman" pitchFamily="18" charset="0"/>
              </a:rPr>
              <a:t>明</a:t>
            </a:r>
            <a:r>
              <a:rPr lang="zh-HK" altLang="en-US" sz="4000" b="1" smtClean="0">
                <a:latin typeface="Times New Roman" pitchFamily="18" charset="0"/>
              </a:rPr>
              <a:t>之</a:t>
            </a:r>
            <a:r>
              <a:rPr lang="en-US" altLang="zh-TW" sz="4000" b="1" smtClean="0">
                <a:latin typeface="Times New Roman" pitchFamily="18" charset="0"/>
              </a:rPr>
              <a:t>城市叫</a:t>
            </a:r>
            <a:r>
              <a:rPr lang="en-US" altLang="zh-TW" sz="4000" b="1" i="1" smtClean="0">
                <a:solidFill>
                  <a:schemeClr val="hlink"/>
                </a:solidFill>
                <a:latin typeface="Times New Roman" pitchFamily="18" charset="0"/>
              </a:rPr>
              <a:t>Iram</a:t>
            </a:r>
            <a:r>
              <a:rPr lang="en-US" altLang="zh-TW" sz="4000" smtClean="0">
                <a:latin typeface="Times New Roman" pitchFamily="18" charset="0"/>
              </a:rPr>
              <a:t> </a:t>
            </a:r>
            <a:r>
              <a:rPr lang="en-US" altLang="zh-TW" sz="4000" b="1" smtClean="0">
                <a:latin typeface="Times New Roman" pitchFamily="18" charset="0"/>
              </a:rPr>
              <a:t>的. ...」</a:t>
            </a:r>
          </a:p>
        </p:txBody>
      </p:sp>
      <p:pic>
        <p:nvPicPr>
          <p:cNvPr id="58372" name="Picture 4" descr="House - Cartoon 2">
            <a:hlinkClick r:id="" action="ppaction://hlinkshowjump?jump=firstslide"/>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086600" y="6019800"/>
            <a:ext cx="576263"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3" name="Picture 5" descr="www">
            <a:hlinkClick r:id="" action="ppaction://hlinkshowjump?jump=nextslide" highlightClick="1"/>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924800" y="6096000"/>
            <a:ext cx="831850"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62395855"/>
      </p:ext>
    </p:extLst>
  </p:cSld>
  <p:clrMapOvr>
    <a:masterClrMapping/>
  </p:clrMapOvr>
  <p:transition spd="slow" advClick="0">
    <p:wheel spokes="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85788" y="1741488"/>
            <a:ext cx="8413750" cy="1152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0179" name="Rectangle 3"/>
          <p:cNvSpPr>
            <a:spLocks noGrp="1" noChangeArrowheads="1"/>
          </p:cNvSpPr>
          <p:nvPr>
            <p:ph type="body" idx="1"/>
          </p:nvPr>
        </p:nvSpPr>
        <p:spPr>
          <a:xfrm>
            <a:off x="611188" y="3121025"/>
            <a:ext cx="7772400" cy="2233613"/>
          </a:xfrm>
        </p:spPr>
        <p:txBody>
          <a:bodyPr>
            <a:normAutofit lnSpcReduction="10000"/>
          </a:bodyPr>
          <a:lstStyle/>
          <a:p>
            <a:pPr marL="363538" indent="-363538">
              <a:lnSpc>
                <a:spcPct val="110000"/>
              </a:lnSpc>
              <a:buNone/>
              <a:defRPr/>
            </a:pP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羅馬</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人</a:t>
            </a:r>
            <a:r>
              <a:rPr lang="zh-TW" altLang="en-US"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已敗北於最近</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的地方。他們既敗之後，將獲勝利于</a:t>
            </a:r>
            <a:r>
              <a:rPr lang="zh-TW" altLang="en-US"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數</a:t>
            </a:r>
            <a:r>
              <a:rPr lang="en-US" altLang="zh-TW" b="1" dirty="0" smtClean="0">
                <a:solidFill>
                  <a:srgbClr val="0033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年之間。以前和以後，凡事歸真主主持。在那日，信道的人將要歡喜 。」</a:t>
            </a:r>
            <a:endParaRPr lang="zh-TW" altLang="en-US" b="1" dirty="0">
              <a:solidFill>
                <a:srgbClr val="0033CC"/>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2" name="文字方塊 1"/>
          <p:cNvSpPr txBox="1"/>
          <p:nvPr/>
        </p:nvSpPr>
        <p:spPr>
          <a:xfrm>
            <a:off x="4716463" y="5589588"/>
            <a:ext cx="4176712" cy="461962"/>
          </a:xfrm>
          <a:prstGeom prst="rect">
            <a:avLst/>
          </a:prstGeom>
          <a:noFill/>
        </p:spPr>
        <p:txBody>
          <a:bodyPr>
            <a:spAutoFit/>
          </a:bodyPr>
          <a:lstStyle/>
          <a:p>
            <a:pPr fontAlgn="auto">
              <a:spcBef>
                <a:spcPts val="0"/>
              </a:spcBef>
              <a:spcAft>
                <a:spcPts val="0"/>
              </a:spcAft>
              <a:defRPr/>
            </a:pPr>
            <a:r>
              <a:rPr kumimoji="0" lang="en-US" altLang="zh-HK" sz="2400" dirty="0">
                <a:solidFill>
                  <a:srgbClr val="0033CC"/>
                </a:solidFill>
                <a:latin typeface="Arial" charset="0"/>
                <a:ea typeface="新細明體"/>
              </a:rPr>
              <a:t>[*</a:t>
            </a:r>
            <a:r>
              <a:rPr kumimoji="0" lang="en-US" altLang="zh-HK" sz="2400" dirty="0">
                <a:solidFill>
                  <a:srgbClr val="FF0000"/>
                </a:solidFill>
                <a:latin typeface="Arial" charset="0"/>
                <a:ea typeface="新細明體"/>
              </a:rPr>
              <a:t>         </a:t>
            </a:r>
            <a:r>
              <a:rPr kumimoji="0" lang="en-US" altLang="zh-HK" sz="2400" b="1" dirty="0">
                <a:solidFill>
                  <a:srgbClr val="0033CC"/>
                </a:solidFill>
                <a:effectLst>
                  <a:outerShdw blurRad="38100" dist="38100" dir="2700000" algn="tl">
                    <a:srgbClr val="000000">
                      <a:alpha val="43137"/>
                    </a:srgbClr>
                  </a:outerShdw>
                </a:effectLst>
                <a:latin typeface="Arial" charset="0"/>
                <a:ea typeface="新細明體"/>
              </a:rPr>
              <a:t>(</a:t>
            </a:r>
            <a:r>
              <a:rPr kumimoji="0" lang="en-US" altLang="zh-HK" sz="2400" b="1" i="1" dirty="0" err="1">
                <a:solidFill>
                  <a:srgbClr val="0033CC"/>
                </a:solidFill>
                <a:effectLst>
                  <a:outerShdw blurRad="38100" dist="38100" dir="2700000" algn="tl">
                    <a:srgbClr val="000000">
                      <a:alpha val="43137"/>
                    </a:srgbClr>
                  </a:outerShdw>
                </a:effectLst>
                <a:latin typeface="Arial" charset="0"/>
                <a:ea typeface="新細明體"/>
              </a:rPr>
              <a:t>bid`i</a:t>
            </a:r>
            <a:r>
              <a:rPr kumimoji="0" lang="en-US" altLang="zh-HK" sz="2400" b="1" dirty="0">
                <a:solidFill>
                  <a:srgbClr val="0033CC"/>
                </a:solidFill>
                <a:effectLst>
                  <a:outerShdw blurRad="38100" dist="38100" dir="2700000" algn="tl">
                    <a:srgbClr val="000000">
                      <a:alpha val="43137"/>
                    </a:srgbClr>
                  </a:outerShdw>
                </a:effectLst>
                <a:latin typeface="Arial" charset="0"/>
                <a:ea typeface="新細明體"/>
              </a:rPr>
              <a:t>) </a:t>
            </a:r>
            <a:r>
              <a:rPr kumimoji="0" lang="zh-HK" altLang="en-US" sz="2400" dirty="0" smtClean="0">
                <a:solidFill>
                  <a:srgbClr val="0033CC"/>
                </a:solidFill>
                <a:latin typeface="Arial" charset="0"/>
                <a:ea typeface="新細明體"/>
              </a:rPr>
              <a:t>：</a:t>
            </a:r>
            <a:r>
              <a:rPr kumimoji="0" lang="zh-HK" altLang="en-US" sz="2000" b="1" dirty="0" smtClean="0">
                <a:solidFill>
                  <a:srgbClr val="0033CC"/>
                </a:solidFill>
                <a:effectLst>
                  <a:outerShdw blurRad="38100" dist="38100" dir="2700000" algn="tl">
                    <a:srgbClr val="000000">
                      <a:alpha val="43137"/>
                    </a:srgbClr>
                  </a:outerShdw>
                </a:effectLst>
                <a:latin typeface="Arial" charset="0"/>
                <a:ea typeface="新細明體"/>
              </a:rPr>
              <a:t>不過拾</a:t>
            </a:r>
            <a:r>
              <a:rPr kumimoji="0" lang="en-US" altLang="zh-HK" sz="2400" dirty="0" smtClean="0">
                <a:solidFill>
                  <a:srgbClr val="0033CC"/>
                </a:solidFill>
                <a:latin typeface="Arial" charset="0"/>
                <a:ea typeface="新細明體"/>
              </a:rPr>
              <a:t>]</a:t>
            </a:r>
            <a:endParaRPr kumimoji="0" lang="zh-HK" altLang="en-US" sz="2400" dirty="0">
              <a:solidFill>
                <a:srgbClr val="0033CC"/>
              </a:solidFill>
              <a:latin typeface="Arial" charset="0"/>
              <a:ea typeface="新細明體"/>
            </a:endParaRPr>
          </a:p>
        </p:txBody>
      </p:sp>
      <p:pic>
        <p:nvPicPr>
          <p:cNvPr id="10246" name="Picture 2" descr="http://www.everyayah.com/data/images_png/30_3.png">
            <a:hlinkClick r:id="rId4"/>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07950" y="908050"/>
            <a:ext cx="7027863"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7" name="Picture 4" descr="http://www.everyayah.com/data/images_png/30_2.png">
            <a:hlinkClick r:id="rId6"/>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6772275" y="908050"/>
            <a:ext cx="2346325"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矩形 4"/>
          <p:cNvSpPr/>
          <p:nvPr/>
        </p:nvSpPr>
        <p:spPr>
          <a:xfrm>
            <a:off x="5697538" y="5013325"/>
            <a:ext cx="2647950" cy="498475"/>
          </a:xfrm>
          <a:prstGeom prst="rect">
            <a:avLst/>
          </a:prstGeom>
        </p:spPr>
        <p:txBody>
          <a:bodyPr wrap="none">
            <a:spAutoFit/>
          </a:bodyPr>
          <a:lstStyle/>
          <a:p>
            <a:pPr fontAlgn="auto">
              <a:lnSpc>
                <a:spcPct val="110000"/>
              </a:lnSpc>
              <a:spcBef>
                <a:spcPts val="0"/>
              </a:spcBef>
              <a:spcAft>
                <a:spcPts val="0"/>
              </a:spcAft>
              <a:defRPr/>
            </a:pPr>
            <a:r>
              <a:rPr kumimoji="0" lang="en-US" altLang="zh-TW" sz="2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kumimoji="0" lang="zh-TW" altLang="en-US" sz="2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古蘭經 </a:t>
            </a:r>
            <a:r>
              <a:rPr kumimoji="0" lang="en-US" altLang="zh-TW" sz="2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30</a:t>
            </a:r>
            <a:r>
              <a:rPr kumimoji="0" lang="zh-TW" altLang="en-US" sz="2400"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kumimoji="0" lang="en-US" altLang="zh-TW" sz="2400"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2-4)</a:t>
            </a:r>
          </a:p>
        </p:txBody>
      </p:sp>
      <p:sp>
        <p:nvSpPr>
          <p:cNvPr id="6" name="圓角矩形 5"/>
          <p:cNvSpPr/>
          <p:nvPr/>
        </p:nvSpPr>
        <p:spPr>
          <a:xfrm>
            <a:off x="8045450" y="2001838"/>
            <a:ext cx="568325" cy="877887"/>
          </a:xfrm>
          <a:prstGeom prst="roundRect">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HK" altLang="en-US">
              <a:solidFill>
                <a:srgbClr val="FFFFFF"/>
              </a:solidFill>
            </a:endParaRPr>
          </a:p>
        </p:txBody>
      </p:sp>
      <p:sp>
        <p:nvSpPr>
          <p:cNvPr id="13" name="圓角矩形 12"/>
          <p:cNvSpPr/>
          <p:nvPr/>
        </p:nvSpPr>
        <p:spPr>
          <a:xfrm>
            <a:off x="7092950" y="2057400"/>
            <a:ext cx="935038" cy="822325"/>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HK" altLang="en-US">
              <a:solidFill>
                <a:srgbClr val="FFFFFF"/>
              </a:solidFill>
            </a:endParaRPr>
          </a:p>
        </p:txBody>
      </p:sp>
      <p:sp>
        <p:nvSpPr>
          <p:cNvPr id="8" name="文字方塊 7"/>
          <p:cNvSpPr txBox="1"/>
          <p:nvPr/>
        </p:nvSpPr>
        <p:spPr>
          <a:xfrm>
            <a:off x="7932738" y="2876550"/>
            <a:ext cx="792162" cy="400050"/>
          </a:xfrm>
          <a:prstGeom prst="rect">
            <a:avLst/>
          </a:prstGeom>
          <a:noFill/>
        </p:spPr>
        <p:txBody>
          <a:bodyPr>
            <a:spAutoFit/>
          </a:bodyPr>
          <a:lstStyle/>
          <a:p>
            <a:pPr algn="ctr" fontAlgn="auto">
              <a:spcBef>
                <a:spcPts val="0"/>
              </a:spcBef>
              <a:spcAft>
                <a:spcPts val="0"/>
              </a:spcAft>
              <a:defRPr/>
            </a:pPr>
            <a:r>
              <a:rPr kumimoji="0" lang="zh-HK" altLang="en-US" sz="20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數</a:t>
            </a:r>
            <a:endParaRPr kumimoji="0" lang="zh-HK" altLang="en-US" sz="20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9" name="文字方塊 8"/>
          <p:cNvSpPr txBox="1"/>
          <p:nvPr/>
        </p:nvSpPr>
        <p:spPr>
          <a:xfrm>
            <a:off x="7224713" y="2832100"/>
            <a:ext cx="647700" cy="400050"/>
          </a:xfrm>
          <a:prstGeom prst="rect">
            <a:avLst/>
          </a:prstGeom>
          <a:noFill/>
        </p:spPr>
        <p:txBody>
          <a:bodyPr>
            <a:spAutoFit/>
          </a:bodyPr>
          <a:lstStyle/>
          <a:p>
            <a:pPr algn="ctr" fontAlgn="auto">
              <a:spcBef>
                <a:spcPts val="0"/>
              </a:spcBef>
              <a:spcAft>
                <a:spcPts val="0"/>
              </a:spcAft>
              <a:defRPr/>
            </a:pPr>
            <a:r>
              <a:rPr kumimoji="0" lang="zh-HK" altLang="en-US" sz="2000" b="1" dirty="0">
                <a:solidFill>
                  <a:srgbClr val="0070C0"/>
                </a:solidFill>
                <a:effectLst>
                  <a:outerShdw blurRad="38100" dist="38100" dir="2700000" algn="tl">
                    <a:srgbClr val="000000">
                      <a:alpha val="43137"/>
                    </a:srgbClr>
                  </a:outerShdw>
                </a:effectLst>
                <a:latin typeface="標楷體" pitchFamily="65" charset="-120"/>
                <a:ea typeface="標楷體" pitchFamily="65" charset="-120"/>
              </a:rPr>
              <a:t>年</a:t>
            </a:r>
          </a:p>
        </p:txBody>
      </p:sp>
      <p:pic>
        <p:nvPicPr>
          <p:cNvPr id="10253" name="Picture 10"/>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07950" y="1952625"/>
            <a:ext cx="1008063" cy="769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Text Box 4"/>
          <p:cNvSpPr txBox="1">
            <a:spLocks noChangeArrowheads="1"/>
          </p:cNvSpPr>
          <p:nvPr/>
        </p:nvSpPr>
        <p:spPr bwMode="auto">
          <a:xfrm>
            <a:off x="107950" y="6165850"/>
            <a:ext cx="90360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auto">
              <a:spcBef>
                <a:spcPct val="50000"/>
              </a:spcBef>
              <a:spcAft>
                <a:spcPts val="0"/>
              </a:spcAft>
            </a:pPr>
            <a:r>
              <a:rPr lang="zh-TW" altLang="en-US" sz="2200" dirty="0" smtClean="0">
                <a:solidFill>
                  <a:srgbClr val="0033CC"/>
                </a:solidFill>
                <a:latin typeface="Times New Roman" pitchFamily="18" charset="0"/>
                <a:ea typeface="標楷體" pitchFamily="65" charset="-120"/>
              </a:rPr>
              <a:t>參考：</a:t>
            </a:r>
            <a:r>
              <a:rPr lang="en-US" altLang="zh-TW" sz="2200" dirty="0" err="1" smtClean="0">
                <a:solidFill>
                  <a:srgbClr val="0033CC"/>
                </a:solidFill>
                <a:latin typeface="Times New Roman" pitchFamily="18" charset="0"/>
                <a:ea typeface="標楷體" pitchFamily="65" charset="-120"/>
              </a:rPr>
              <a:t>Maududi</a:t>
            </a:r>
            <a:r>
              <a:rPr lang="en-US" altLang="zh-TW" sz="2200" dirty="0" smtClean="0">
                <a:solidFill>
                  <a:srgbClr val="0033CC"/>
                </a:solidFill>
                <a:latin typeface="Times New Roman" pitchFamily="18" charset="0"/>
                <a:ea typeface="標楷體" pitchFamily="65" charset="-120"/>
              </a:rPr>
              <a:t> </a:t>
            </a:r>
            <a:r>
              <a:rPr lang="en-US" altLang="zh-TW" sz="2200" dirty="0">
                <a:solidFill>
                  <a:srgbClr val="0033CC"/>
                </a:solidFill>
                <a:latin typeface="Times New Roman" pitchFamily="18" charset="0"/>
                <a:ea typeface="標楷體" pitchFamily="65" charset="-120"/>
              </a:rPr>
              <a:t>A.A. </a:t>
            </a:r>
            <a:r>
              <a:rPr lang="en-US" altLang="zh-TW" sz="2200" i="1" dirty="0">
                <a:solidFill>
                  <a:srgbClr val="0033CC"/>
                </a:solidFill>
                <a:latin typeface="Times New Roman" pitchFamily="18" charset="0"/>
                <a:ea typeface="標楷體" pitchFamily="65" charset="-120"/>
              </a:rPr>
              <a:t>The meaning of the Qur’an. </a:t>
            </a:r>
            <a:r>
              <a:rPr lang="en-US" altLang="zh-TW" sz="1400" i="1" dirty="0">
                <a:solidFill>
                  <a:srgbClr val="0033CC"/>
                </a:solidFill>
                <a:latin typeface="Times New Roman" pitchFamily="18" charset="0"/>
                <a:ea typeface="標楷體" pitchFamily="65" charset="-120"/>
              </a:rPr>
              <a:t>http://goo.gl/tZ5VI</a:t>
            </a:r>
            <a:r>
              <a:rPr lang="en-US" altLang="zh-TW" sz="2200" i="1" dirty="0">
                <a:solidFill>
                  <a:srgbClr val="0033CC"/>
                </a:solidFill>
                <a:latin typeface="Times New Roman" pitchFamily="18" charset="0"/>
                <a:ea typeface="標楷體" pitchFamily="65" charset="-120"/>
              </a:rPr>
              <a:t> </a:t>
            </a:r>
            <a:r>
              <a:rPr lang="en-US" altLang="zh-TW" sz="1200" i="1" dirty="0">
                <a:solidFill>
                  <a:srgbClr val="0033CC"/>
                </a:solidFill>
                <a:latin typeface="Times New Roman" pitchFamily="18" charset="0"/>
                <a:ea typeface="標楷體" pitchFamily="65" charset="-120"/>
              </a:rPr>
              <a:t>(sighted on 2013.01.27)</a:t>
            </a:r>
          </a:p>
        </p:txBody>
      </p:sp>
      <p:pic>
        <p:nvPicPr>
          <p:cNvPr id="2050"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5084825" y="5085184"/>
            <a:ext cx="622300" cy="1152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文字方塊 2"/>
          <p:cNvSpPr txBox="1"/>
          <p:nvPr/>
        </p:nvSpPr>
        <p:spPr>
          <a:xfrm>
            <a:off x="2627784" y="170992"/>
            <a:ext cx="3888432" cy="707886"/>
          </a:xfrm>
          <a:prstGeom prst="rect">
            <a:avLst/>
          </a:prstGeom>
          <a:noFill/>
        </p:spPr>
        <p:txBody>
          <a:bodyPr wrap="square" rtlCol="0">
            <a:spAutoFit/>
          </a:bodyPr>
          <a:lstStyle/>
          <a:p>
            <a:pPr algn="ctr" fontAlgn="auto">
              <a:spcBef>
                <a:spcPts val="0"/>
              </a:spcBef>
              <a:spcAft>
                <a:spcPts val="0"/>
              </a:spcAft>
            </a:pPr>
            <a:r>
              <a:rPr kumimoji="0" lang="zh-HK" altLang="en-US" sz="4000" b="1" dirty="0">
                <a:solidFill>
                  <a:prstClr val="black"/>
                </a:solidFill>
                <a:effectLst>
                  <a:outerShdw blurRad="38100" dist="38100" dir="2700000" algn="tl">
                    <a:srgbClr val="000000">
                      <a:alpha val="43137"/>
                    </a:srgbClr>
                  </a:outerShdw>
                </a:effectLst>
                <a:latin typeface="標楷體" pitchFamily="65" charset="-120"/>
                <a:ea typeface="標楷體" pitchFamily="65" charset="-120"/>
              </a:rPr>
              <a:t>古蘭經羅馬章</a:t>
            </a:r>
            <a:endParaRPr kumimoji="0" lang="zh-HK" altLang="en-US" sz="4000" dirty="0">
              <a:solidFill>
                <a:prstClr val="black"/>
              </a:solidFill>
              <a:latin typeface="Calibri"/>
              <a:ea typeface="新細明體"/>
            </a:endParaRPr>
          </a:p>
        </p:txBody>
      </p:sp>
    </p:spTree>
    <p:extLst>
      <p:ext uri="{BB962C8B-B14F-4D97-AF65-F5344CB8AC3E}">
        <p14:creationId xmlns:p14="http://schemas.microsoft.com/office/powerpoint/2010/main" xmlns="" val="148393228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dissolve">
                                      <p:cBhvr>
                                        <p:cTn id="13" dur="500"/>
                                        <p:tgtEl>
                                          <p:spTgt spid="2">
                                            <p:txEl>
                                              <p:pRg st="0" end="0"/>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dissolve">
                                      <p:cBhvr>
                                        <p:cTn id="16" dur="500"/>
                                        <p:tgtEl>
                                          <p:spTgt spid="205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par>
                                <p:cTn id="25" presetID="9" presetClass="entr" presetSubtype="0" fill="hold"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dissolve">
                                      <p:cBhvr>
                                        <p:cTn id="2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body" idx="1"/>
          </p:nvPr>
        </p:nvSpPr>
        <p:spPr>
          <a:xfrm>
            <a:off x="739775" y="1268760"/>
            <a:ext cx="7772400" cy="1532111"/>
          </a:xfrm>
        </p:spPr>
        <p:txBody>
          <a:bodyPr/>
          <a:lstStyle/>
          <a:p>
            <a:pPr marL="363538" indent="-363538">
              <a:lnSpc>
                <a:spcPct val="110000"/>
              </a:lnSpc>
              <a:buNone/>
              <a:defRPr/>
            </a:pP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「這</a:t>
            </a:r>
            <a:r>
              <a:rPr lang="zh-TW" altLang="en-US"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是由於真主</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的援助，他援助他所意欲者。他確是萬能的，確是至慈的。 」</a:t>
            </a:r>
            <a:endParaRPr lang="zh-TW" altLang="en-US" b="1" dirty="0">
              <a:solidFill>
                <a:srgbClr val="0033CC"/>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5" name="矩形 4"/>
          <p:cNvSpPr/>
          <p:nvPr/>
        </p:nvSpPr>
        <p:spPr>
          <a:xfrm>
            <a:off x="6228184" y="2420888"/>
            <a:ext cx="2339102" cy="498598"/>
          </a:xfrm>
          <a:prstGeom prst="rect">
            <a:avLst/>
          </a:prstGeom>
        </p:spPr>
        <p:txBody>
          <a:bodyPr wrap="none">
            <a:spAutoFit/>
          </a:bodyPr>
          <a:lstStyle/>
          <a:p>
            <a:pPr fontAlgn="auto">
              <a:lnSpc>
                <a:spcPct val="110000"/>
              </a:lnSpc>
              <a:spcBef>
                <a:spcPts val="0"/>
              </a:spcBef>
              <a:spcAft>
                <a:spcPts val="0"/>
              </a:spcAft>
              <a:defRPr/>
            </a:pPr>
            <a:r>
              <a:rPr kumimoji="0" lang="en-US" altLang="zh-TW" sz="2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kumimoji="0" lang="zh-TW" altLang="en-US" sz="2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古蘭經 </a:t>
            </a:r>
            <a:r>
              <a:rPr kumimoji="0" lang="en-US" altLang="zh-TW" sz="2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30</a:t>
            </a:r>
            <a:r>
              <a:rPr kumimoji="0" lang="zh-TW" altLang="en-US" sz="2400"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kumimoji="0" lang="en-US" altLang="zh-TW" sz="2400"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5)</a:t>
            </a:r>
          </a:p>
        </p:txBody>
      </p:sp>
      <p:sp>
        <p:nvSpPr>
          <p:cNvPr id="17" name="Text Box 4"/>
          <p:cNvSpPr txBox="1">
            <a:spLocks noChangeArrowheads="1"/>
          </p:cNvSpPr>
          <p:nvPr/>
        </p:nvSpPr>
        <p:spPr bwMode="auto">
          <a:xfrm>
            <a:off x="107950" y="6165850"/>
            <a:ext cx="90360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auto">
              <a:spcBef>
                <a:spcPct val="50000"/>
              </a:spcBef>
              <a:spcAft>
                <a:spcPts val="0"/>
              </a:spcAft>
            </a:pPr>
            <a:r>
              <a:rPr lang="zh-TW" altLang="en-US" sz="2200" dirty="0" smtClean="0">
                <a:solidFill>
                  <a:srgbClr val="0033CC"/>
                </a:solidFill>
                <a:latin typeface="Times New Roman" pitchFamily="18" charset="0"/>
                <a:ea typeface="標楷體" pitchFamily="65" charset="-120"/>
              </a:rPr>
              <a:t>參考：</a:t>
            </a:r>
            <a:r>
              <a:rPr lang="en-US" altLang="zh-TW" sz="2200" dirty="0" err="1" smtClean="0">
                <a:solidFill>
                  <a:srgbClr val="0033CC"/>
                </a:solidFill>
                <a:latin typeface="Times New Roman" pitchFamily="18" charset="0"/>
                <a:ea typeface="標楷體" pitchFamily="65" charset="-120"/>
              </a:rPr>
              <a:t>Maududi</a:t>
            </a:r>
            <a:r>
              <a:rPr lang="en-US" altLang="zh-TW" sz="2200" dirty="0" smtClean="0">
                <a:solidFill>
                  <a:srgbClr val="0033CC"/>
                </a:solidFill>
                <a:latin typeface="Times New Roman" pitchFamily="18" charset="0"/>
                <a:ea typeface="標楷體" pitchFamily="65" charset="-120"/>
              </a:rPr>
              <a:t> </a:t>
            </a:r>
            <a:r>
              <a:rPr lang="en-US" altLang="zh-TW" sz="2200" dirty="0">
                <a:solidFill>
                  <a:srgbClr val="0033CC"/>
                </a:solidFill>
                <a:latin typeface="Times New Roman" pitchFamily="18" charset="0"/>
                <a:ea typeface="標楷體" pitchFamily="65" charset="-120"/>
              </a:rPr>
              <a:t>A.A. </a:t>
            </a:r>
            <a:r>
              <a:rPr lang="en-US" altLang="zh-TW" sz="2200" i="1" dirty="0">
                <a:solidFill>
                  <a:srgbClr val="0033CC"/>
                </a:solidFill>
                <a:latin typeface="Times New Roman" pitchFamily="18" charset="0"/>
                <a:ea typeface="標楷體" pitchFamily="65" charset="-120"/>
              </a:rPr>
              <a:t>The meaning of the Qur’an. </a:t>
            </a:r>
            <a:r>
              <a:rPr lang="en-US" altLang="zh-TW" sz="1400" i="1" dirty="0">
                <a:solidFill>
                  <a:srgbClr val="0033CC"/>
                </a:solidFill>
                <a:latin typeface="Times New Roman" pitchFamily="18" charset="0"/>
                <a:ea typeface="標楷體" pitchFamily="65" charset="-120"/>
              </a:rPr>
              <a:t>http://goo.gl/tZ5VI</a:t>
            </a:r>
            <a:r>
              <a:rPr lang="en-US" altLang="zh-TW" sz="2200" i="1" dirty="0">
                <a:solidFill>
                  <a:srgbClr val="0033CC"/>
                </a:solidFill>
                <a:latin typeface="Times New Roman" pitchFamily="18" charset="0"/>
                <a:ea typeface="標楷體" pitchFamily="65" charset="-120"/>
              </a:rPr>
              <a:t> </a:t>
            </a:r>
            <a:r>
              <a:rPr lang="en-US" altLang="zh-TW" sz="1200" i="1" dirty="0">
                <a:solidFill>
                  <a:srgbClr val="0033CC"/>
                </a:solidFill>
                <a:latin typeface="Times New Roman" pitchFamily="18" charset="0"/>
                <a:ea typeface="標楷體" pitchFamily="65" charset="-120"/>
              </a:rPr>
              <a:t>(sighted on 2013.01.27)</a:t>
            </a:r>
          </a:p>
        </p:txBody>
      </p:sp>
      <p:pic>
        <p:nvPicPr>
          <p:cNvPr id="3074" name="Picture 2" descr="http://www.everyayah.com/data/images_png/30_5.png">
            <a:hlinkClick r:id="rId3"/>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7544" y="116632"/>
            <a:ext cx="8494986" cy="1296144"/>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8344" y="2803525"/>
            <a:ext cx="9229726" cy="1255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62532" y="3861048"/>
            <a:ext cx="8261350" cy="1603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矩形 8"/>
          <p:cNvSpPr/>
          <p:nvPr/>
        </p:nvSpPr>
        <p:spPr>
          <a:xfrm>
            <a:off x="6380584" y="4699873"/>
            <a:ext cx="2339102" cy="498598"/>
          </a:xfrm>
          <a:prstGeom prst="rect">
            <a:avLst/>
          </a:prstGeom>
        </p:spPr>
        <p:txBody>
          <a:bodyPr wrap="none">
            <a:spAutoFit/>
          </a:bodyPr>
          <a:lstStyle/>
          <a:p>
            <a:pPr fontAlgn="auto">
              <a:lnSpc>
                <a:spcPct val="110000"/>
              </a:lnSpc>
              <a:spcBef>
                <a:spcPts val="0"/>
              </a:spcBef>
              <a:spcAft>
                <a:spcPts val="0"/>
              </a:spcAft>
              <a:defRPr/>
            </a:pPr>
            <a:r>
              <a:rPr kumimoji="0" lang="en-US" altLang="zh-TW" sz="2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kumimoji="0" lang="zh-TW" altLang="en-US" sz="2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古蘭經 </a:t>
            </a:r>
            <a:r>
              <a:rPr kumimoji="0" lang="en-US" altLang="zh-TW" sz="2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30</a:t>
            </a:r>
            <a:r>
              <a:rPr kumimoji="0" lang="zh-TW" altLang="en-US" sz="2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kumimoji="0" lang="en-US" altLang="zh-TW" sz="2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6)</a:t>
            </a:r>
            <a:endParaRPr kumimoji="0" lang="en-US" altLang="zh-TW" sz="2400" b="1" dirty="0">
              <a:solidFill>
                <a:srgbClr val="0033CC"/>
              </a:solidFill>
              <a:effectLst>
                <a:outerShdw blurRad="38100" dist="38100" dir="2700000" algn="tl">
                  <a:srgbClr val="000000">
                    <a:alpha val="43137"/>
                  </a:srgbClr>
                </a:outerShdw>
              </a:effectLst>
              <a:latin typeface="標楷體" pitchFamily="65" charset="-120"/>
              <a:ea typeface="標楷體" pitchFamily="65" charset="-120"/>
            </a:endParaRPr>
          </a:p>
        </p:txBody>
      </p:sp>
    </p:spTree>
    <p:extLst>
      <p:ext uri="{BB962C8B-B14F-4D97-AF65-F5344CB8AC3E}">
        <p14:creationId xmlns:p14="http://schemas.microsoft.com/office/powerpoint/2010/main" xmlns="" val="227628504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dissolve">
                                      <p:cBhvr>
                                        <p:cTn id="7" dur="500"/>
                                        <p:tgtEl>
                                          <p:spTgt spid="3075"/>
                                        </p:tgtEl>
                                      </p:cBhvr>
                                    </p:animEffect>
                                  </p:childTnLst>
                                </p:cTn>
                              </p:par>
                              <p:par>
                                <p:cTn id="8" presetID="9"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dissolve">
                                      <p:cBhvr>
                                        <p:cTn id="10" dur="500"/>
                                        <p:tgtEl>
                                          <p:spTgt spid="307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nodeType="with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dissolve">
                                      <p:cBhvr>
                                        <p:cTn id="16"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 name="Byzamtium2.mp4">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1907704" y="1657945"/>
            <a:ext cx="5580812" cy="3427239"/>
          </a:xfrm>
          <a:prstGeom prst="rect">
            <a:avLst/>
          </a:prstGeom>
        </p:spPr>
      </p:pic>
      <p:sp>
        <p:nvSpPr>
          <p:cNvPr id="3" name="文字方塊 2"/>
          <p:cNvSpPr txBox="1"/>
          <p:nvPr/>
        </p:nvSpPr>
        <p:spPr>
          <a:xfrm>
            <a:off x="161764" y="114145"/>
            <a:ext cx="8820472" cy="707886"/>
          </a:xfrm>
          <a:prstGeom prst="rect">
            <a:avLst/>
          </a:prstGeom>
          <a:noFill/>
        </p:spPr>
        <p:txBody>
          <a:bodyPr wrap="square" rtlCol="0">
            <a:spAutoFit/>
          </a:bodyPr>
          <a:lstStyle/>
          <a:p>
            <a:pPr fontAlgn="auto">
              <a:spcBef>
                <a:spcPts val="0"/>
              </a:spcBef>
              <a:spcAft>
                <a:spcPts val="0"/>
              </a:spcAft>
            </a:pPr>
            <a:r>
              <a:rPr kumimoji="0" lang="zh-HK" altLang="en-US" sz="4000" b="1" dirty="0" smtClean="0">
                <a:solidFill>
                  <a:srgbClr val="000000"/>
                </a:solidFill>
                <a:effectLst>
                  <a:outerShdw blurRad="38100" dist="38100" dir="2700000" algn="tl">
                    <a:srgbClr val="000000">
                      <a:alpha val="43137"/>
                    </a:srgbClr>
                  </a:outerShdw>
                </a:effectLst>
                <a:latin typeface="標楷體" pitchFamily="65" charset="-120"/>
                <a:ea typeface="標楷體" pitchFamily="65" charset="-120"/>
              </a:rPr>
              <a:t>古蘭經羅馬章啟示後，羅馬仍節節敗退</a:t>
            </a:r>
            <a:endParaRPr kumimoji="0" lang="zh-HK" altLang="en-US" sz="4000" b="1" dirty="0">
              <a:solidFill>
                <a:srgbClr val="000000"/>
              </a:solidFill>
              <a:effectLst>
                <a:outerShdw blurRad="38100" dist="38100" dir="2700000" algn="tl">
                  <a:srgbClr val="000000">
                    <a:alpha val="43137"/>
                  </a:srgbClr>
                </a:outerShdw>
              </a:effectLst>
              <a:latin typeface="標楷體" pitchFamily="65" charset="-120"/>
              <a:ea typeface="標楷體" pitchFamily="65" charset="-120"/>
            </a:endParaRPr>
          </a:p>
        </p:txBody>
      </p:sp>
    </p:spTree>
    <p:extLst>
      <p:ext uri="{BB962C8B-B14F-4D97-AF65-F5344CB8AC3E}">
        <p14:creationId xmlns:p14="http://schemas.microsoft.com/office/powerpoint/2010/main" xmlns="" val="114681744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5" name="Rectangle 3"/>
          <p:cNvSpPr>
            <a:spLocks noGrp="1" noChangeArrowheads="1"/>
          </p:cNvSpPr>
          <p:nvPr>
            <p:ph type="body" idx="1"/>
          </p:nvPr>
        </p:nvSpPr>
        <p:spPr>
          <a:xfrm>
            <a:off x="450056" y="1412776"/>
            <a:ext cx="8243887" cy="761256"/>
          </a:xfrm>
        </p:spPr>
        <p:txBody>
          <a:bodyPr>
            <a:normAutofit/>
          </a:bodyPr>
          <a:lstStyle/>
          <a:p>
            <a:pPr>
              <a:lnSpc>
                <a:spcPct val="120000"/>
              </a:lnSpc>
              <a:spcBef>
                <a:spcPts val="800"/>
              </a:spcBef>
              <a:spcAft>
                <a:spcPts val="800"/>
              </a:spcAft>
              <a:buClr>
                <a:srgbClr val="FFFF00"/>
              </a:buClr>
              <a:buFont typeface="Monotype Sorts" pitchFamily="2" charset="2"/>
              <a:buChar char="u"/>
              <a:defRPr/>
            </a:pP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往後數年，</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拜占庭</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仍節節敗退</a:t>
            </a:r>
          </a:p>
        </p:txBody>
      </p:sp>
      <p:sp>
        <p:nvSpPr>
          <p:cNvPr id="5" name="Rectangle 2"/>
          <p:cNvSpPr>
            <a:spLocks noGrp="1" noChangeArrowheads="1"/>
          </p:cNvSpPr>
          <p:nvPr>
            <p:ph type="title"/>
          </p:nvPr>
        </p:nvSpPr>
        <p:spPr>
          <a:xfrm>
            <a:off x="755650" y="188913"/>
            <a:ext cx="7734300" cy="895350"/>
          </a:xfrm>
        </p:spPr>
        <p:txBody>
          <a:bodyPr/>
          <a:lstStyle/>
          <a:p>
            <a:pPr algn="ctr" eaLnBrk="1" hangingPunct="1">
              <a:defRPr/>
            </a:pPr>
            <a:r>
              <a:rPr lang="zh-TW" altLang="en-US" sz="5200" b="1" dirty="0" smtClean="0">
                <a:solidFill>
                  <a:srgbClr val="663300"/>
                </a:solidFill>
                <a:latin typeface="標楷體" pitchFamily="65" charset="-120"/>
                <a:ea typeface="標楷體" pitchFamily="65" charset="-120"/>
              </a:rPr>
              <a:t>預言羅馬人反敗爲勝</a:t>
            </a:r>
          </a:p>
        </p:txBody>
      </p:sp>
      <p:sp>
        <p:nvSpPr>
          <p:cNvPr id="2" name="文字方塊 1"/>
          <p:cNvSpPr txBox="1"/>
          <p:nvPr/>
        </p:nvSpPr>
        <p:spPr>
          <a:xfrm>
            <a:off x="395536" y="2420888"/>
            <a:ext cx="8640960" cy="1348061"/>
          </a:xfrm>
          <a:prstGeom prst="rect">
            <a:avLst/>
          </a:prstGeom>
          <a:noFill/>
        </p:spPr>
        <p:txBody>
          <a:bodyPr wrap="square" rtlCol="0">
            <a:spAutoFit/>
          </a:bodyPr>
          <a:lstStyle/>
          <a:p>
            <a:pPr marL="457200" indent="-457200" fontAlgn="auto">
              <a:lnSpc>
                <a:spcPct val="120000"/>
              </a:lnSpc>
              <a:spcBef>
                <a:spcPts val="800"/>
              </a:spcBef>
              <a:spcAft>
                <a:spcPts val="800"/>
              </a:spcAft>
              <a:buClr>
                <a:srgbClr val="FFFF00"/>
              </a:buClr>
              <a:buFont typeface="Wingdings" pitchFamily="2" charset="2"/>
              <a:buChar char="u"/>
              <a:defRPr/>
            </a:pPr>
            <a:r>
              <a:rPr kumimoji="0"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麥加</a:t>
            </a:r>
            <a:r>
              <a:rPr kumimoji="0"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人</a:t>
            </a:r>
            <a:r>
              <a:rPr kumimoji="0"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奧比</a:t>
            </a:r>
            <a:r>
              <a:rPr kumimoji="0" lang="en-US" altLang="zh-TW"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kumimoji="0" lang="en-US" altLang="zh-HK" sz="3400" b="1" i="1" dirty="0" err="1">
                <a:solidFill>
                  <a:srgbClr val="0033CC"/>
                </a:solidFill>
                <a:effectLst>
                  <a:outerShdw blurRad="38100" dist="38100" dir="2700000" algn="tl">
                    <a:srgbClr val="000000">
                      <a:alpha val="43137"/>
                    </a:srgbClr>
                  </a:outerShdw>
                </a:effectLst>
                <a:latin typeface="Times New Roman" pitchFamily="18" charset="0"/>
                <a:ea typeface="新細明體"/>
                <a:cs typeface="Times New Roman" pitchFamily="18" charset="0"/>
              </a:rPr>
              <a:t>Ubayy</a:t>
            </a:r>
            <a:r>
              <a:rPr kumimoji="0" lang="en-US" altLang="zh-HK" sz="3400" b="1" i="1" dirty="0">
                <a:solidFill>
                  <a:srgbClr val="0033CC"/>
                </a:solidFill>
                <a:effectLst>
                  <a:outerShdw blurRad="38100" dist="38100" dir="2700000" algn="tl">
                    <a:srgbClr val="000000">
                      <a:alpha val="43137"/>
                    </a:srgbClr>
                  </a:outerShdw>
                </a:effectLst>
                <a:latin typeface="Times New Roman" pitchFamily="18" charset="0"/>
                <a:ea typeface="新細明體"/>
                <a:cs typeface="Times New Roman" pitchFamily="18" charset="0"/>
              </a:rPr>
              <a:t> bin </a:t>
            </a:r>
            <a:r>
              <a:rPr kumimoji="0" lang="en-US" altLang="zh-HK" sz="3400" b="1" i="1" dirty="0" err="1">
                <a:solidFill>
                  <a:srgbClr val="0033CC"/>
                </a:solidFill>
                <a:effectLst>
                  <a:outerShdw blurRad="38100" dist="38100" dir="2700000" algn="tl">
                    <a:srgbClr val="000000">
                      <a:alpha val="43137"/>
                    </a:srgbClr>
                  </a:outerShdw>
                </a:effectLst>
                <a:latin typeface="Times New Roman" pitchFamily="18" charset="0"/>
                <a:ea typeface="新細明體"/>
                <a:cs typeface="Times New Roman" pitchFamily="18" charset="0"/>
              </a:rPr>
              <a:t>Khalaf</a:t>
            </a:r>
            <a:r>
              <a:rPr kumimoji="0" lang="en-US" altLang="zh-HK" sz="3400" b="1" dirty="0" smtClean="0">
                <a:solidFill>
                  <a:srgbClr val="0033CC"/>
                </a:solidFill>
                <a:effectLst>
                  <a:outerShdw blurRad="38100" dist="38100" dir="2700000" algn="tl">
                    <a:srgbClr val="000000">
                      <a:alpha val="43137"/>
                    </a:srgbClr>
                  </a:outerShdw>
                </a:effectLst>
                <a:latin typeface="Times New Roman" pitchFamily="18" charset="0"/>
                <a:ea typeface="新細明體"/>
                <a:cs typeface="Times New Roman" pitchFamily="18" charset="0"/>
              </a:rPr>
              <a:t>)</a:t>
            </a:r>
            <a:r>
              <a:rPr kumimoji="0"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與</a:t>
            </a:r>
            <a:r>
              <a:rPr kumimoji="0"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艾</a:t>
            </a:r>
            <a:r>
              <a:rPr kumimoji="0" lang="zh-TW" altLang="en-US" sz="3400" b="1" u="sng"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布伯</a:t>
            </a:r>
            <a:r>
              <a:rPr kumimoji="0"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克</a:t>
            </a:r>
            <a:r>
              <a:rPr kumimoji="0"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以十隻駱駝打賭，拜占庭三年內戰勝</a:t>
            </a:r>
            <a:endParaRPr kumimoji="0" lang="zh-TW" altLang="en-US" sz="3400" b="1" dirty="0">
              <a:solidFill>
                <a:srgbClr val="0033CC"/>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3" name="文字方塊 2"/>
          <p:cNvSpPr txBox="1"/>
          <p:nvPr/>
        </p:nvSpPr>
        <p:spPr>
          <a:xfrm>
            <a:off x="377768" y="4005064"/>
            <a:ext cx="8064896" cy="1661993"/>
          </a:xfrm>
          <a:prstGeom prst="rect">
            <a:avLst/>
          </a:prstGeom>
          <a:noFill/>
        </p:spPr>
        <p:txBody>
          <a:bodyPr wrap="square" rtlCol="0">
            <a:spAutoFit/>
          </a:bodyPr>
          <a:lstStyle/>
          <a:p>
            <a:pPr marL="285750" indent="-285750" fontAlgn="auto">
              <a:spcBef>
                <a:spcPts val="0"/>
              </a:spcBef>
              <a:spcAft>
                <a:spcPts val="0"/>
              </a:spcAft>
              <a:buClr>
                <a:srgbClr val="FFFF00"/>
              </a:buClr>
              <a:buFont typeface="Wingdings" pitchFamily="2" charset="2"/>
              <a:buChar char="u"/>
            </a:pPr>
            <a:r>
              <a:rPr kumimoji="0"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穆聖</a:t>
            </a:r>
            <a:r>
              <a:rPr kumimoji="0"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聞說道：「</a:t>
            </a:r>
            <a:r>
              <a:rPr kumimoji="0" lang="en-US" altLang="zh-TW"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kumimoji="0"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古蘭經</a:t>
            </a:r>
            <a:r>
              <a:rPr kumimoji="0" lang="en-US" altLang="zh-TW"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kumimoji="0"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用“數年”</a:t>
            </a:r>
            <a:r>
              <a:rPr kumimoji="0" lang="en-US" altLang="zh-HK" sz="3400" b="1" dirty="0" smtClean="0">
                <a:solidFill>
                  <a:srgbClr val="0033CC"/>
                </a:solidFill>
                <a:effectLst>
                  <a:outerShdw blurRad="38100" dist="38100" dir="2700000" algn="tl">
                    <a:srgbClr val="000000">
                      <a:alpha val="43137"/>
                    </a:srgbClr>
                  </a:outerShdw>
                </a:effectLst>
                <a:latin typeface="Calibri"/>
                <a:ea typeface="新細明體"/>
              </a:rPr>
              <a:t> (</a:t>
            </a:r>
            <a:r>
              <a:rPr kumimoji="0" lang="en-US" altLang="zh-HK" sz="3400" b="1" i="1" dirty="0" err="1" smtClean="0">
                <a:solidFill>
                  <a:srgbClr val="0033CC"/>
                </a:solidFill>
                <a:effectLst>
                  <a:outerShdw blurRad="38100" dist="38100" dir="2700000" algn="tl">
                    <a:srgbClr val="000000">
                      <a:alpha val="43137"/>
                    </a:srgbClr>
                  </a:outerShdw>
                </a:effectLst>
                <a:latin typeface="Calibri"/>
                <a:ea typeface="新細明體"/>
              </a:rPr>
              <a:t>bid`i</a:t>
            </a:r>
            <a:r>
              <a:rPr kumimoji="0" lang="en-US" altLang="zh-HK" sz="3400" b="1" dirty="0" smtClean="0">
                <a:solidFill>
                  <a:srgbClr val="0033CC"/>
                </a:solidFill>
                <a:effectLst>
                  <a:outerShdw blurRad="38100" dist="38100" dir="2700000" algn="tl">
                    <a:srgbClr val="000000">
                      <a:alpha val="43137"/>
                    </a:srgbClr>
                  </a:outerShdw>
                </a:effectLst>
                <a:latin typeface="Calibri"/>
                <a:ea typeface="新細明體"/>
              </a:rPr>
              <a:t>) </a:t>
            </a:r>
            <a:r>
              <a:rPr kumimoji="0"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。故應把年期增至十年，以</a:t>
            </a:r>
            <a:r>
              <a:rPr kumimoji="0" lang="en-US" altLang="zh-TW" sz="3400" b="1" dirty="0" smtClean="0">
                <a:solidFill>
                  <a:srgbClr val="0033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100</a:t>
            </a:r>
            <a:r>
              <a:rPr kumimoji="0"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只駱駝爲賭注吧。」</a:t>
            </a:r>
          </a:p>
        </p:txBody>
      </p:sp>
    </p:spTree>
    <p:extLst>
      <p:ext uri="{BB962C8B-B14F-4D97-AF65-F5344CB8AC3E}">
        <p14:creationId xmlns:p14="http://schemas.microsoft.com/office/powerpoint/2010/main" xmlns="" val="38003139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4_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1_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2586</TotalTime>
  <Words>4000</Words>
  <Application>Microsoft Office PowerPoint</Application>
  <PresentationFormat>On-screen Show (4:3)</PresentationFormat>
  <Paragraphs>296</Paragraphs>
  <Slides>54</Slides>
  <Notes>54</Notes>
  <HiddenSlides>3</HiddenSlides>
  <MMClips>3</MMClips>
  <ScaleCrop>false</ScaleCrop>
  <HeadingPairs>
    <vt:vector size="6" baseType="variant">
      <vt:variant>
        <vt:lpstr>Theme</vt:lpstr>
      </vt:variant>
      <vt:variant>
        <vt:i4>9</vt:i4>
      </vt:variant>
      <vt:variant>
        <vt:lpstr>Embedded OLE Servers</vt:lpstr>
      </vt:variant>
      <vt:variant>
        <vt:i4>3</vt:i4>
      </vt:variant>
      <vt:variant>
        <vt:lpstr>Slide Titles</vt:lpstr>
      </vt:variant>
      <vt:variant>
        <vt:i4>54</vt:i4>
      </vt:variant>
    </vt:vector>
  </HeadingPairs>
  <TitlesOfParts>
    <vt:vector size="66" baseType="lpstr">
      <vt:lpstr>預設簡報設計</vt:lpstr>
      <vt:lpstr>twinkles</vt:lpstr>
      <vt:lpstr>2_twinkles</vt:lpstr>
      <vt:lpstr>3_twinkles</vt:lpstr>
      <vt:lpstr>5_twinkles</vt:lpstr>
      <vt:lpstr>6_twinkles</vt:lpstr>
      <vt:lpstr>Office 佈景主題</vt:lpstr>
      <vt:lpstr>1_twinkles</vt:lpstr>
      <vt:lpstr>1_Office 佈景主題</vt:lpstr>
      <vt:lpstr>Clip</vt:lpstr>
      <vt:lpstr>PhotoImpact</vt:lpstr>
      <vt:lpstr>多媒體項目</vt:lpstr>
      <vt:lpstr>Slide 1</vt:lpstr>
      <vt:lpstr>Slide 2</vt:lpstr>
      <vt:lpstr>Slide 3</vt:lpstr>
      <vt:lpstr>Slide 4</vt:lpstr>
      <vt:lpstr>Slide 5</vt:lpstr>
      <vt:lpstr>Slide 6</vt:lpstr>
      <vt:lpstr>Slide 7</vt:lpstr>
      <vt:lpstr>Slide 8</vt:lpstr>
      <vt:lpstr>預言羅馬人反敗爲勝</vt:lpstr>
      <vt:lpstr>預言羅馬人反敗爲勝</vt:lpstr>
      <vt:lpstr>Slide 11</vt:lpstr>
      <vt:lpstr>預言羅馬人反敗為勝</vt:lpstr>
      <vt:lpstr>Slide 13</vt:lpstr>
      <vt:lpstr>Slide 14</vt:lpstr>
      <vt:lpstr>法老王的結局</vt:lpstr>
      <vt:lpstr>法老王的結局</vt:lpstr>
      <vt:lpstr>法老王的結局</vt:lpstr>
      <vt:lpstr>法老王的結局</vt:lpstr>
      <vt:lpstr>Slide 19</vt:lpstr>
      <vt:lpstr>Slide 20</vt:lpstr>
      <vt:lpstr>Slide 21</vt:lpstr>
      <vt:lpstr>Slide 22</vt:lpstr>
      <vt:lpstr>Slide 23</vt:lpstr>
      <vt:lpstr>Slide 24</vt:lpstr>
      <vt:lpstr>Slide 25</vt:lpstr>
      <vt:lpstr>Slide 26</vt:lpstr>
      <vt:lpstr>Slide 27</vt:lpstr>
      <vt:lpstr>Slide 28</vt:lpstr>
      <vt:lpstr>埃及王的稱號</vt:lpstr>
      <vt:lpstr>埃及王的稱號</vt:lpstr>
      <vt:lpstr>Slide 31</vt:lpstr>
      <vt:lpstr>Slide 32</vt:lpstr>
      <vt:lpstr>埃及王的稱號</vt:lpstr>
      <vt:lpstr>埃及王的稱號</vt:lpstr>
      <vt:lpstr>埃及王的稱號</vt:lpstr>
      <vt:lpstr>法老王的親信</vt:lpstr>
      <vt:lpstr>法老王的親信</vt:lpstr>
      <vt:lpstr>Slide 38</vt:lpstr>
      <vt:lpstr>Slide 39</vt:lpstr>
      <vt:lpstr>Slide 40</vt:lpstr>
      <vt:lpstr>Slide 41</vt:lpstr>
      <vt:lpstr>Slide 42</vt:lpstr>
      <vt:lpstr>謎城揭秘</vt:lpstr>
      <vt:lpstr>Foot Note of Yusuf Ali’s translation of the Quran</vt:lpstr>
      <vt:lpstr>Yusuf Ali 《古蘭經》英文譯註</vt:lpstr>
      <vt:lpstr>谜城揭秘</vt:lpstr>
      <vt:lpstr>Slide 47</vt:lpstr>
      <vt:lpstr>Slide 48</vt:lpstr>
      <vt:lpstr>Slide 49</vt:lpstr>
      <vt:lpstr>4,500年前之泥板，於敘利亞西北部起出，記載皇宮裡工人的薪金。 </vt:lpstr>
      <vt:lpstr>Slide 51</vt:lpstr>
      <vt:lpstr>謎城揭秘</vt:lpstr>
      <vt:lpstr>National Geographic    Dec.,1978</vt:lpstr>
      <vt:lpstr>(《國家地理雜誌》1978年12月   )</vt:lpstr>
    </vt:vector>
  </TitlesOfParts>
  <Company>IKTMC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RM105</dc:creator>
  <cp:lastModifiedBy>yy</cp:lastModifiedBy>
  <cp:revision>265</cp:revision>
  <dcterms:created xsi:type="dcterms:W3CDTF">2009-03-24T07:05:13Z</dcterms:created>
  <dcterms:modified xsi:type="dcterms:W3CDTF">2017-03-30T10:09:48Z</dcterms:modified>
</cp:coreProperties>
</file>